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6" r:id="rId2"/>
  </p:sldMasterIdLst>
  <p:notesMasterIdLst>
    <p:notesMasterId r:id="rId14"/>
  </p:notesMasterIdLst>
  <p:sldIdLst>
    <p:sldId id="256" r:id="rId3"/>
    <p:sldId id="259" r:id="rId4"/>
    <p:sldId id="261" r:id="rId5"/>
    <p:sldId id="262" r:id="rId6"/>
    <p:sldId id="260" r:id="rId7"/>
    <p:sldId id="263" r:id="rId8"/>
    <p:sldId id="264" r:id="rId9"/>
    <p:sldId id="265" r:id="rId10"/>
    <p:sldId id="266" r:id="rId11"/>
    <p:sldId id="267" r:id="rId12"/>
    <p:sldId id="258" r:id="rId13"/>
  </p:sldIdLst>
  <p:sldSz cx="9144000" cy="6858000" type="screen4x3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5" d="100"/>
          <a:sy n="105" d="100"/>
        </p:scale>
        <p:origin x="1794" y="9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EE09A3-0904-4C06-9D26-E241E2303C13}" type="datetimeFigureOut">
              <a:rPr lang="en-US" smtClean="0"/>
              <a:t>2/2/2023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857250"/>
            <a:ext cx="30861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47B4DB-9848-4307-B14F-7DDB06066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0306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/>
          <p:cNvSpPr>
            <a:spLocks noGrp="1" noChangeArrowheads="1"/>
          </p:cNvSpPr>
          <p:nvPr>
            <p:ph type="hd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marL="0" marR="0" lvl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6" charset="0"/>
                <a:ea typeface="+mn-ea"/>
                <a:cs typeface="Arial" charset="0"/>
              </a:rPr>
              <a:t>INFO5013 Security I</a:t>
            </a:r>
          </a:p>
        </p:txBody>
      </p:sp>
      <p:sp>
        <p:nvSpPr>
          <p:cNvPr id="60419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marL="0" marR="0" lvl="0" indent="0" algn="r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6" charset="0"/>
                <a:ea typeface="+mn-ea"/>
                <a:cs typeface="Arial" charset="0"/>
              </a:rPr>
              <a:t>Winter 2006</a:t>
            </a:r>
          </a:p>
        </p:txBody>
      </p:sp>
      <p:sp>
        <p:nvSpPr>
          <p:cNvPr id="60420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marL="0" marR="0" lvl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6" charset="0"/>
                <a:ea typeface="+mn-ea"/>
                <a:cs typeface="Arial" charset="0"/>
              </a:rPr>
              <a:t>Fanshawe College - Darryl Bedford</a:t>
            </a:r>
          </a:p>
        </p:txBody>
      </p:sp>
      <p:sp>
        <p:nvSpPr>
          <p:cNvPr id="60421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marL="0" marR="0" lvl="0" indent="0" algn="r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/>
            </a:pPr>
            <a:fld id="{DF7B37AC-13F8-4015-9708-AFD414879776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6" charset="0"/>
                <a:ea typeface="+mn-ea"/>
                <a:cs typeface="Arial" charset="0"/>
              </a:rPr>
              <a:pPr marL="0" marR="0" lvl="0" indent="0" algn="r" defTabSz="44926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6" charset="0"/>
              <a:ea typeface="+mn-ea"/>
              <a:cs typeface="Arial" charset="0"/>
            </a:endParaRPr>
          </a:p>
        </p:txBody>
      </p:sp>
      <p:sp>
        <p:nvSpPr>
          <p:cNvPr id="60422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60423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1029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/>
          <p:cNvSpPr>
            <a:spLocks noGrp="1" noChangeArrowheads="1"/>
          </p:cNvSpPr>
          <p:nvPr>
            <p:ph type="hd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marL="0" marR="0" lvl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6" charset="0"/>
                <a:ea typeface="+mn-ea"/>
                <a:cs typeface="Arial" charset="0"/>
              </a:rPr>
              <a:t>INFO5013 Security I</a:t>
            </a:r>
          </a:p>
        </p:txBody>
      </p:sp>
      <p:sp>
        <p:nvSpPr>
          <p:cNvPr id="60419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marL="0" marR="0" lvl="0" indent="0" algn="r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6" charset="0"/>
                <a:ea typeface="+mn-ea"/>
                <a:cs typeface="Arial" charset="0"/>
              </a:rPr>
              <a:t>Winter 2006</a:t>
            </a:r>
          </a:p>
        </p:txBody>
      </p:sp>
      <p:sp>
        <p:nvSpPr>
          <p:cNvPr id="60420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marL="0" marR="0" lvl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6" charset="0"/>
                <a:ea typeface="+mn-ea"/>
                <a:cs typeface="Arial" charset="0"/>
              </a:rPr>
              <a:t>Fanshawe College - Darryl Bedford</a:t>
            </a:r>
          </a:p>
        </p:txBody>
      </p:sp>
      <p:sp>
        <p:nvSpPr>
          <p:cNvPr id="60421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marL="0" marR="0" lvl="0" indent="0" algn="r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/>
            </a:pPr>
            <a:fld id="{DF7B37AC-13F8-4015-9708-AFD414879776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6" charset="0"/>
                <a:ea typeface="+mn-ea"/>
                <a:cs typeface="Arial" charset="0"/>
              </a:rPr>
              <a:pPr marL="0" marR="0" lvl="0" indent="0" algn="r" defTabSz="44926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6" charset="0"/>
              <a:ea typeface="+mn-ea"/>
              <a:cs typeface="Arial" charset="0"/>
            </a:endParaRPr>
          </a:p>
        </p:txBody>
      </p:sp>
      <p:sp>
        <p:nvSpPr>
          <p:cNvPr id="60422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60423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7799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/>
          <p:cNvSpPr>
            <a:spLocks noGrp="1" noChangeArrowheads="1"/>
          </p:cNvSpPr>
          <p:nvPr>
            <p:ph type="hd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marL="0" marR="0" lvl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6" charset="0"/>
                <a:ea typeface="+mn-ea"/>
                <a:cs typeface="Arial" charset="0"/>
              </a:rPr>
              <a:t>INFO5013 Security I</a:t>
            </a:r>
          </a:p>
        </p:txBody>
      </p:sp>
      <p:sp>
        <p:nvSpPr>
          <p:cNvPr id="60419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marL="0" marR="0" lvl="0" indent="0" algn="r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6" charset="0"/>
                <a:ea typeface="+mn-ea"/>
                <a:cs typeface="Arial" charset="0"/>
              </a:rPr>
              <a:t>Winter 2006</a:t>
            </a:r>
          </a:p>
        </p:txBody>
      </p:sp>
      <p:sp>
        <p:nvSpPr>
          <p:cNvPr id="60420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marL="0" marR="0" lvl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6" charset="0"/>
                <a:ea typeface="+mn-ea"/>
                <a:cs typeface="Arial" charset="0"/>
              </a:rPr>
              <a:t>Fanshawe College - Darryl Bedford</a:t>
            </a:r>
          </a:p>
        </p:txBody>
      </p:sp>
      <p:sp>
        <p:nvSpPr>
          <p:cNvPr id="60421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marL="0" marR="0" lvl="0" indent="0" algn="r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/>
            </a:pPr>
            <a:fld id="{DF7B37AC-13F8-4015-9708-AFD414879776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6" charset="0"/>
                <a:ea typeface="+mn-ea"/>
                <a:cs typeface="Arial" charset="0"/>
              </a:rPr>
              <a:pPr marL="0" marR="0" lvl="0" indent="0" algn="r" defTabSz="44926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6" charset="0"/>
              <a:ea typeface="+mn-ea"/>
              <a:cs typeface="Arial" charset="0"/>
            </a:endParaRPr>
          </a:p>
        </p:txBody>
      </p:sp>
      <p:sp>
        <p:nvSpPr>
          <p:cNvPr id="60422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60423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2344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/>
          <p:cNvSpPr>
            <a:spLocks noGrp="1" noChangeArrowheads="1"/>
          </p:cNvSpPr>
          <p:nvPr>
            <p:ph type="hd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1200">
                <a:solidFill>
                  <a:srgbClr val="000000"/>
                </a:solidFill>
                <a:latin typeface="Times New Roman" pitchFamily="16" charset="0"/>
              </a:rPr>
              <a:t>INFO5013 Security I</a:t>
            </a:r>
          </a:p>
        </p:txBody>
      </p:sp>
      <p:sp>
        <p:nvSpPr>
          <p:cNvPr id="60419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1200">
                <a:solidFill>
                  <a:srgbClr val="000000"/>
                </a:solidFill>
                <a:latin typeface="Times New Roman" pitchFamily="16" charset="0"/>
              </a:rPr>
              <a:t>Winter 2006</a:t>
            </a:r>
          </a:p>
        </p:txBody>
      </p:sp>
      <p:sp>
        <p:nvSpPr>
          <p:cNvPr id="60420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1200">
                <a:solidFill>
                  <a:srgbClr val="000000"/>
                </a:solidFill>
                <a:latin typeface="Times New Roman" pitchFamily="16" charset="0"/>
              </a:rPr>
              <a:t>Fanshawe College - Darryl Bedford</a:t>
            </a:r>
          </a:p>
        </p:txBody>
      </p:sp>
      <p:sp>
        <p:nvSpPr>
          <p:cNvPr id="60421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DF7B37AC-13F8-4015-9708-AFD414879776}" type="slidenum">
              <a:rPr lang="en-US" sz="1200">
                <a:solidFill>
                  <a:srgbClr val="000000"/>
                </a:solidFill>
                <a:latin typeface="Times New Roman" pitchFamily="16" charset="0"/>
              </a:rPr>
              <a:pPr eaLnBrk="1" hangingPunct="1"/>
              <a:t>5</a:t>
            </a:fld>
            <a:endParaRPr lang="en-US" sz="1200">
              <a:solidFill>
                <a:srgbClr val="000000"/>
              </a:solidFill>
              <a:latin typeface="Times New Roman" pitchFamily="16" charset="0"/>
            </a:endParaRPr>
          </a:p>
        </p:txBody>
      </p:sp>
      <p:sp>
        <p:nvSpPr>
          <p:cNvPr id="60422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60423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1029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/>
          <p:cNvSpPr>
            <a:spLocks noGrp="1" noChangeArrowheads="1"/>
          </p:cNvSpPr>
          <p:nvPr>
            <p:ph type="hd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1200">
                <a:solidFill>
                  <a:srgbClr val="000000"/>
                </a:solidFill>
                <a:latin typeface="Times New Roman" pitchFamily="16" charset="0"/>
              </a:rPr>
              <a:t>INFO5013 Security I</a:t>
            </a:r>
          </a:p>
        </p:txBody>
      </p:sp>
      <p:sp>
        <p:nvSpPr>
          <p:cNvPr id="60419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1200">
                <a:solidFill>
                  <a:srgbClr val="000000"/>
                </a:solidFill>
                <a:latin typeface="Times New Roman" pitchFamily="16" charset="0"/>
              </a:rPr>
              <a:t>Winter 2006</a:t>
            </a:r>
          </a:p>
        </p:txBody>
      </p:sp>
      <p:sp>
        <p:nvSpPr>
          <p:cNvPr id="60420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1200">
                <a:solidFill>
                  <a:srgbClr val="000000"/>
                </a:solidFill>
                <a:latin typeface="Times New Roman" pitchFamily="16" charset="0"/>
              </a:rPr>
              <a:t>Fanshawe College - Darryl Bedford</a:t>
            </a:r>
          </a:p>
        </p:txBody>
      </p:sp>
      <p:sp>
        <p:nvSpPr>
          <p:cNvPr id="60421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DF7B37AC-13F8-4015-9708-AFD414879776}" type="slidenum">
              <a:rPr lang="en-US" sz="1200">
                <a:solidFill>
                  <a:srgbClr val="000000"/>
                </a:solidFill>
                <a:latin typeface="Times New Roman" pitchFamily="16" charset="0"/>
              </a:rPr>
              <a:pPr eaLnBrk="1" hangingPunct="1"/>
              <a:t>6</a:t>
            </a:fld>
            <a:endParaRPr lang="en-US" sz="1200">
              <a:solidFill>
                <a:srgbClr val="000000"/>
              </a:solidFill>
              <a:latin typeface="Times New Roman" pitchFamily="16" charset="0"/>
            </a:endParaRPr>
          </a:p>
        </p:txBody>
      </p:sp>
      <p:sp>
        <p:nvSpPr>
          <p:cNvPr id="60422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60423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4557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/>
          <p:cNvSpPr>
            <a:spLocks noGrp="1" noChangeArrowheads="1"/>
          </p:cNvSpPr>
          <p:nvPr>
            <p:ph type="hd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1200">
                <a:solidFill>
                  <a:srgbClr val="000000"/>
                </a:solidFill>
                <a:latin typeface="Times New Roman" pitchFamily="16" charset="0"/>
              </a:rPr>
              <a:t>INFO5013 Security I</a:t>
            </a:r>
          </a:p>
        </p:txBody>
      </p:sp>
      <p:sp>
        <p:nvSpPr>
          <p:cNvPr id="60419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1200">
                <a:solidFill>
                  <a:srgbClr val="000000"/>
                </a:solidFill>
                <a:latin typeface="Times New Roman" pitchFamily="16" charset="0"/>
              </a:rPr>
              <a:t>Winter 2006</a:t>
            </a:r>
          </a:p>
        </p:txBody>
      </p:sp>
      <p:sp>
        <p:nvSpPr>
          <p:cNvPr id="60420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1200">
                <a:solidFill>
                  <a:srgbClr val="000000"/>
                </a:solidFill>
                <a:latin typeface="Times New Roman" pitchFamily="16" charset="0"/>
              </a:rPr>
              <a:t>Fanshawe College - Darryl Bedford</a:t>
            </a:r>
          </a:p>
        </p:txBody>
      </p:sp>
      <p:sp>
        <p:nvSpPr>
          <p:cNvPr id="60421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DF7B37AC-13F8-4015-9708-AFD414879776}" type="slidenum">
              <a:rPr lang="en-US" sz="1200">
                <a:solidFill>
                  <a:srgbClr val="000000"/>
                </a:solidFill>
                <a:latin typeface="Times New Roman" pitchFamily="16" charset="0"/>
              </a:rPr>
              <a:pPr eaLnBrk="1" hangingPunct="1"/>
              <a:t>7</a:t>
            </a:fld>
            <a:endParaRPr lang="en-US" sz="1200">
              <a:solidFill>
                <a:srgbClr val="000000"/>
              </a:solidFill>
              <a:latin typeface="Times New Roman" pitchFamily="16" charset="0"/>
            </a:endParaRPr>
          </a:p>
        </p:txBody>
      </p:sp>
      <p:sp>
        <p:nvSpPr>
          <p:cNvPr id="60422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60423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3058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/>
          <p:cNvSpPr>
            <a:spLocks noGrp="1" noChangeArrowheads="1"/>
          </p:cNvSpPr>
          <p:nvPr>
            <p:ph type="hd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1200">
                <a:solidFill>
                  <a:srgbClr val="000000"/>
                </a:solidFill>
                <a:latin typeface="Times New Roman" pitchFamily="16" charset="0"/>
              </a:rPr>
              <a:t>INFO5013 Security I</a:t>
            </a:r>
          </a:p>
        </p:txBody>
      </p:sp>
      <p:sp>
        <p:nvSpPr>
          <p:cNvPr id="60419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1200">
                <a:solidFill>
                  <a:srgbClr val="000000"/>
                </a:solidFill>
                <a:latin typeface="Times New Roman" pitchFamily="16" charset="0"/>
              </a:rPr>
              <a:t>Winter 2006</a:t>
            </a:r>
          </a:p>
        </p:txBody>
      </p:sp>
      <p:sp>
        <p:nvSpPr>
          <p:cNvPr id="60420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1200">
                <a:solidFill>
                  <a:srgbClr val="000000"/>
                </a:solidFill>
                <a:latin typeface="Times New Roman" pitchFamily="16" charset="0"/>
              </a:rPr>
              <a:t>Fanshawe College - Darryl Bedford</a:t>
            </a:r>
          </a:p>
        </p:txBody>
      </p:sp>
      <p:sp>
        <p:nvSpPr>
          <p:cNvPr id="60421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DF7B37AC-13F8-4015-9708-AFD414879776}" type="slidenum">
              <a:rPr lang="en-US" sz="1200">
                <a:solidFill>
                  <a:srgbClr val="000000"/>
                </a:solidFill>
                <a:latin typeface="Times New Roman" pitchFamily="16" charset="0"/>
              </a:rPr>
              <a:pPr eaLnBrk="1" hangingPunct="1"/>
              <a:t>8</a:t>
            </a:fld>
            <a:endParaRPr lang="en-US" sz="1200">
              <a:solidFill>
                <a:srgbClr val="000000"/>
              </a:solidFill>
              <a:latin typeface="Times New Roman" pitchFamily="16" charset="0"/>
            </a:endParaRPr>
          </a:p>
        </p:txBody>
      </p:sp>
      <p:sp>
        <p:nvSpPr>
          <p:cNvPr id="60422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60423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7512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/>
          <p:cNvSpPr>
            <a:spLocks noGrp="1" noChangeArrowheads="1"/>
          </p:cNvSpPr>
          <p:nvPr>
            <p:ph type="hd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1200">
                <a:solidFill>
                  <a:srgbClr val="000000"/>
                </a:solidFill>
                <a:latin typeface="Times New Roman" pitchFamily="16" charset="0"/>
              </a:rPr>
              <a:t>INFO5013 Security I</a:t>
            </a:r>
          </a:p>
        </p:txBody>
      </p:sp>
      <p:sp>
        <p:nvSpPr>
          <p:cNvPr id="60419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1200">
                <a:solidFill>
                  <a:srgbClr val="000000"/>
                </a:solidFill>
                <a:latin typeface="Times New Roman" pitchFamily="16" charset="0"/>
              </a:rPr>
              <a:t>Winter 2006</a:t>
            </a:r>
          </a:p>
        </p:txBody>
      </p:sp>
      <p:sp>
        <p:nvSpPr>
          <p:cNvPr id="60420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1200">
                <a:solidFill>
                  <a:srgbClr val="000000"/>
                </a:solidFill>
                <a:latin typeface="Times New Roman" pitchFamily="16" charset="0"/>
              </a:rPr>
              <a:t>Fanshawe College - Darryl Bedford</a:t>
            </a:r>
          </a:p>
        </p:txBody>
      </p:sp>
      <p:sp>
        <p:nvSpPr>
          <p:cNvPr id="60421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DF7B37AC-13F8-4015-9708-AFD414879776}" type="slidenum">
              <a:rPr lang="en-US" sz="1200">
                <a:solidFill>
                  <a:srgbClr val="000000"/>
                </a:solidFill>
                <a:latin typeface="Times New Roman" pitchFamily="16" charset="0"/>
              </a:rPr>
              <a:pPr eaLnBrk="1" hangingPunct="1"/>
              <a:t>9</a:t>
            </a:fld>
            <a:endParaRPr lang="en-US" sz="1200">
              <a:solidFill>
                <a:srgbClr val="000000"/>
              </a:solidFill>
              <a:latin typeface="Times New Roman" pitchFamily="16" charset="0"/>
            </a:endParaRPr>
          </a:p>
        </p:txBody>
      </p:sp>
      <p:sp>
        <p:nvSpPr>
          <p:cNvPr id="60422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60423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49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/>
          <p:cNvSpPr>
            <a:spLocks noGrp="1" noChangeArrowheads="1"/>
          </p:cNvSpPr>
          <p:nvPr>
            <p:ph type="hd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1200">
                <a:solidFill>
                  <a:srgbClr val="000000"/>
                </a:solidFill>
                <a:latin typeface="Times New Roman" pitchFamily="16" charset="0"/>
              </a:rPr>
              <a:t>INFO5013 Security I</a:t>
            </a:r>
          </a:p>
        </p:txBody>
      </p:sp>
      <p:sp>
        <p:nvSpPr>
          <p:cNvPr id="60419" name="Rectangle 3"/>
          <p:cNvSpPr>
            <a:spLocks noGrp="1" noChangeArrowheads="1"/>
          </p:cNvSpPr>
          <p:nvPr>
            <p:ph type="dt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1200">
                <a:solidFill>
                  <a:srgbClr val="000000"/>
                </a:solidFill>
                <a:latin typeface="Times New Roman" pitchFamily="16" charset="0"/>
              </a:rPr>
              <a:t>Winter 2006</a:t>
            </a:r>
          </a:p>
        </p:txBody>
      </p:sp>
      <p:sp>
        <p:nvSpPr>
          <p:cNvPr id="60420" name="Rectangle 6"/>
          <p:cNvSpPr>
            <a:spLocks noGrp="1" noChangeArrowheads="1"/>
          </p:cNvSpPr>
          <p:nvPr>
            <p:ph type="ft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1200">
                <a:solidFill>
                  <a:srgbClr val="000000"/>
                </a:solidFill>
                <a:latin typeface="Times New Roman" pitchFamily="16" charset="0"/>
              </a:rPr>
              <a:t>Fanshawe College - Darryl Bedford</a:t>
            </a:r>
          </a:p>
        </p:txBody>
      </p:sp>
      <p:sp>
        <p:nvSpPr>
          <p:cNvPr id="60421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DF7B37AC-13F8-4015-9708-AFD414879776}" type="slidenum">
              <a:rPr lang="en-US" sz="1200">
                <a:solidFill>
                  <a:srgbClr val="000000"/>
                </a:solidFill>
                <a:latin typeface="Times New Roman" pitchFamily="16" charset="0"/>
              </a:rPr>
              <a:pPr eaLnBrk="1" hangingPunct="1"/>
              <a:t>10</a:t>
            </a:fld>
            <a:endParaRPr lang="en-US" sz="1200">
              <a:solidFill>
                <a:srgbClr val="000000"/>
              </a:solidFill>
              <a:latin typeface="Times New Roman" pitchFamily="16" charset="0"/>
            </a:endParaRPr>
          </a:p>
        </p:txBody>
      </p:sp>
      <p:sp>
        <p:nvSpPr>
          <p:cNvPr id="60422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60423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6664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hyperlink" Target="mailto:dbedford@fanshawec.ca" TargetMode="External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2125980"/>
            <a:ext cx="77724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08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800" b="1" i="0">
                <a:solidFill>
                  <a:srgbClr val="D9D9D9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2090"/>
              </a:lnSpc>
            </a:pPr>
            <a:r>
              <a:rPr spc="-5" dirty="0"/>
              <a:t>INFO6080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900" b="0" i="0">
                <a:solidFill>
                  <a:srgbClr val="D9D9D9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0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000" y="1681163"/>
            <a:ext cx="3768912" cy="823912"/>
          </a:xfrm>
        </p:spPr>
        <p:txBody>
          <a:bodyPr anchor="b"/>
          <a:lstStyle>
            <a:lvl1pPr marL="0" indent="0">
              <a:buNone/>
              <a:defRPr sz="1800" b="0">
                <a:solidFill>
                  <a:schemeClr val="tx2">
                    <a:lumMod val="50000"/>
                  </a:schemeClr>
                </a:solidFill>
              </a:defRPr>
            </a:lvl1pPr>
            <a:lvl2pPr marL="342874" indent="0">
              <a:buNone/>
              <a:defRPr sz="1400" b="1"/>
            </a:lvl2pPr>
            <a:lvl3pPr marL="685745" indent="0">
              <a:buNone/>
              <a:defRPr sz="1400" b="1"/>
            </a:lvl3pPr>
            <a:lvl4pPr marL="1028618" indent="0">
              <a:buNone/>
              <a:defRPr sz="1200" b="1"/>
            </a:lvl4pPr>
            <a:lvl5pPr marL="1371490" indent="0">
              <a:buNone/>
              <a:defRPr sz="1200" b="1"/>
            </a:lvl5pPr>
            <a:lvl6pPr marL="1714363" indent="0">
              <a:buNone/>
              <a:defRPr sz="1200" b="1"/>
            </a:lvl6pPr>
            <a:lvl7pPr marL="2057234" indent="0">
              <a:buNone/>
              <a:defRPr sz="1200" b="1"/>
            </a:lvl7pPr>
            <a:lvl8pPr marL="2400108" indent="0">
              <a:buNone/>
              <a:defRPr sz="1200" b="1"/>
            </a:lvl8pPr>
            <a:lvl9pPr marL="2742982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000" y="2505076"/>
            <a:ext cx="3768912" cy="33928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39881" y="1681163"/>
            <a:ext cx="3776662" cy="823912"/>
          </a:xfrm>
        </p:spPr>
        <p:txBody>
          <a:bodyPr vert="horz" lIns="109723" tIns="54862" rIns="109723" bIns="54862" rtlCol="0" anchor="b">
            <a:normAutofit/>
          </a:bodyPr>
          <a:lstStyle>
            <a:lvl1pPr>
              <a:buNone/>
              <a:defRPr lang="en-US" sz="1800" b="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39881" y="2505076"/>
            <a:ext cx="3776662" cy="33928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/>
              <a:t>2/2/2023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4051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/>
              <a:t>2/2/2023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6735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76653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9916" y="362495"/>
            <a:ext cx="8904173" cy="5543958"/>
          </a:xfrm>
        </p:spPr>
        <p:txBody>
          <a:bodyPr anchor="t"/>
          <a:lstStyle>
            <a:lvl1pPr marL="0" indent="0">
              <a:buNone/>
              <a:defRPr sz="2400">
                <a:solidFill>
                  <a:schemeClr val="tx1">
                    <a:lumMod val="85000"/>
                  </a:schemeClr>
                </a:solidFill>
              </a:defRPr>
            </a:lvl1pPr>
            <a:lvl2pPr marL="342874" indent="0">
              <a:buNone/>
              <a:defRPr sz="2000"/>
            </a:lvl2pPr>
            <a:lvl3pPr marL="685745" indent="0">
              <a:buNone/>
              <a:defRPr sz="1800"/>
            </a:lvl3pPr>
            <a:lvl4pPr marL="1028618" indent="0">
              <a:buNone/>
              <a:defRPr sz="1400"/>
            </a:lvl4pPr>
            <a:lvl5pPr marL="1371490" indent="0">
              <a:buNone/>
              <a:defRPr sz="1400"/>
            </a:lvl5pPr>
            <a:lvl6pPr marL="1714363" indent="0">
              <a:buNone/>
              <a:defRPr sz="1400"/>
            </a:lvl6pPr>
            <a:lvl7pPr marL="2057234" indent="0">
              <a:buNone/>
              <a:defRPr sz="1400"/>
            </a:lvl7pPr>
            <a:lvl8pPr marL="2400108" indent="0">
              <a:buNone/>
              <a:defRPr sz="1400"/>
            </a:lvl8pPr>
            <a:lvl9pPr marL="2742982" indent="0">
              <a:buNone/>
              <a:defRPr sz="1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/>
              <a:t>2/2/2023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38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0" y="4367160"/>
            <a:ext cx="7886700" cy="819355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9840" y="987426"/>
            <a:ext cx="7886700" cy="3379735"/>
          </a:xfrm>
        </p:spPr>
        <p:txBody>
          <a:bodyPr anchor="t"/>
          <a:lstStyle>
            <a:lvl1pPr marL="0" indent="0">
              <a:buNone/>
              <a:defRPr sz="2400">
                <a:solidFill>
                  <a:schemeClr val="tx1">
                    <a:lumMod val="85000"/>
                  </a:schemeClr>
                </a:solidFill>
              </a:defRPr>
            </a:lvl1pPr>
            <a:lvl2pPr marL="342874" indent="0">
              <a:buNone/>
              <a:defRPr sz="2000"/>
            </a:lvl2pPr>
            <a:lvl3pPr marL="685745" indent="0">
              <a:buNone/>
              <a:defRPr sz="1800"/>
            </a:lvl3pPr>
            <a:lvl4pPr marL="1028618" indent="0">
              <a:buNone/>
              <a:defRPr sz="1400"/>
            </a:lvl4pPr>
            <a:lvl5pPr marL="1371490" indent="0">
              <a:buNone/>
              <a:defRPr sz="1400"/>
            </a:lvl5pPr>
            <a:lvl6pPr marL="1714363" indent="0">
              <a:buNone/>
              <a:defRPr sz="1400"/>
            </a:lvl6pPr>
            <a:lvl7pPr marL="2057234" indent="0">
              <a:buNone/>
              <a:defRPr sz="1400"/>
            </a:lvl7pPr>
            <a:lvl8pPr marL="2400108" indent="0">
              <a:buNone/>
              <a:defRPr sz="1400"/>
            </a:lvl8pPr>
            <a:lvl9pPr marL="2742982" indent="0">
              <a:buNone/>
              <a:defRPr sz="1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3" y="5186517"/>
            <a:ext cx="7885510" cy="682472"/>
          </a:xfrm>
        </p:spPr>
        <p:txBody>
          <a:bodyPr/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  <a:lvl2pPr marL="342874" indent="0">
              <a:buNone/>
              <a:defRPr sz="1100"/>
            </a:lvl2pPr>
            <a:lvl3pPr marL="685745" indent="0">
              <a:buNone/>
              <a:defRPr sz="800"/>
            </a:lvl3pPr>
            <a:lvl4pPr marL="1028618" indent="0">
              <a:buNone/>
              <a:defRPr sz="800"/>
            </a:lvl4pPr>
            <a:lvl5pPr marL="1371490" indent="0">
              <a:buNone/>
              <a:defRPr sz="800"/>
            </a:lvl5pPr>
            <a:lvl6pPr marL="1714363" indent="0">
              <a:buNone/>
              <a:defRPr sz="800"/>
            </a:lvl6pPr>
            <a:lvl7pPr marL="2057234" indent="0">
              <a:buNone/>
              <a:defRPr sz="800"/>
            </a:lvl7pPr>
            <a:lvl8pPr marL="2400108" indent="0">
              <a:buNone/>
              <a:defRPr sz="800"/>
            </a:lvl8pPr>
            <a:lvl9pPr marL="2742982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/>
              <a:t>2/2/2023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4411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2" y="987427"/>
            <a:ext cx="4629150" cy="4873625"/>
          </a:xfrm>
        </p:spPr>
        <p:txBody>
          <a:bodyPr anchor="t"/>
          <a:lstStyle>
            <a:lvl1pPr marL="0" indent="0">
              <a:buNone/>
              <a:defRPr sz="2400">
                <a:solidFill>
                  <a:schemeClr val="tx1">
                    <a:lumMod val="85000"/>
                  </a:schemeClr>
                </a:solidFill>
              </a:defRPr>
            </a:lvl1pPr>
            <a:lvl2pPr marL="342874" indent="0">
              <a:buNone/>
              <a:defRPr sz="2000"/>
            </a:lvl2pPr>
            <a:lvl3pPr marL="685745" indent="0">
              <a:buNone/>
              <a:defRPr sz="1800"/>
            </a:lvl3pPr>
            <a:lvl4pPr marL="1028618" indent="0">
              <a:buNone/>
              <a:defRPr sz="1400"/>
            </a:lvl4pPr>
            <a:lvl5pPr marL="1371490" indent="0">
              <a:buNone/>
              <a:defRPr sz="1400"/>
            </a:lvl5pPr>
            <a:lvl6pPr marL="1714363" indent="0">
              <a:buNone/>
              <a:defRPr sz="1400"/>
            </a:lvl6pPr>
            <a:lvl7pPr marL="2057234" indent="0">
              <a:buNone/>
              <a:defRPr sz="1400"/>
            </a:lvl7pPr>
            <a:lvl8pPr marL="2400108" indent="0">
              <a:buNone/>
              <a:defRPr sz="1400"/>
            </a:lvl8pPr>
            <a:lvl9pPr marL="2742982" indent="0">
              <a:buNone/>
              <a:defRPr sz="1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001" y="2057400"/>
            <a:ext cx="2739019" cy="3811588"/>
          </a:xfrm>
        </p:spPr>
        <p:txBody>
          <a:bodyPr/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  <a:lvl2pPr marL="342874" indent="0">
              <a:buNone/>
              <a:defRPr sz="1100"/>
            </a:lvl2pPr>
            <a:lvl3pPr marL="685745" indent="0">
              <a:buNone/>
              <a:defRPr sz="800"/>
            </a:lvl3pPr>
            <a:lvl4pPr marL="1028618" indent="0">
              <a:buNone/>
              <a:defRPr sz="800"/>
            </a:lvl4pPr>
            <a:lvl5pPr marL="1371490" indent="0">
              <a:buNone/>
              <a:defRPr sz="800"/>
            </a:lvl5pPr>
            <a:lvl6pPr marL="1714363" indent="0">
              <a:buNone/>
              <a:defRPr sz="800"/>
            </a:lvl6pPr>
            <a:lvl7pPr marL="2057234" indent="0">
              <a:buNone/>
              <a:defRPr sz="800"/>
            </a:lvl7pPr>
            <a:lvl8pPr marL="2400108" indent="0">
              <a:buNone/>
              <a:defRPr sz="800"/>
            </a:lvl8pPr>
            <a:lvl9pPr marL="2742982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/>
              <a:t>2/2/2023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0875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2" y="987427"/>
            <a:ext cx="4629150" cy="4873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001" y="2057400"/>
            <a:ext cx="2739019" cy="3811588"/>
          </a:xfrm>
        </p:spPr>
        <p:txBody>
          <a:bodyPr/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  <a:lvl2pPr marL="342874" indent="0">
              <a:buNone/>
              <a:defRPr sz="1100"/>
            </a:lvl2pPr>
            <a:lvl3pPr marL="685745" indent="0">
              <a:buNone/>
              <a:defRPr sz="800"/>
            </a:lvl3pPr>
            <a:lvl4pPr marL="1028618" indent="0">
              <a:buNone/>
              <a:defRPr sz="800"/>
            </a:lvl4pPr>
            <a:lvl5pPr marL="1371490" indent="0">
              <a:buNone/>
              <a:defRPr sz="800"/>
            </a:lvl5pPr>
            <a:lvl6pPr marL="1714363" indent="0">
              <a:buNone/>
              <a:defRPr sz="800"/>
            </a:lvl6pPr>
            <a:lvl7pPr marL="2057234" indent="0">
              <a:buNone/>
              <a:defRPr sz="800"/>
            </a:lvl7pPr>
            <a:lvl8pPr marL="2400108" indent="0">
              <a:buNone/>
              <a:defRPr sz="800"/>
            </a:lvl8pPr>
            <a:lvl9pPr marL="2742982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/>
              <a:t>2/2/2023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1345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0" y="365127"/>
            <a:ext cx="7886700" cy="3534344"/>
          </a:xfrm>
        </p:spPr>
        <p:txBody>
          <a:bodyPr anchor="ctr"/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3" y="4376997"/>
            <a:ext cx="7885510" cy="1501826"/>
          </a:xfrm>
        </p:spPr>
        <p:txBody>
          <a:bodyPr anchor="ctr"/>
          <a:lstStyle>
            <a:lvl1pPr marL="0" indent="0">
              <a:buNone/>
              <a:defRPr sz="1200"/>
            </a:lvl1pPr>
            <a:lvl2pPr marL="342874" indent="0">
              <a:buNone/>
              <a:defRPr sz="1100"/>
            </a:lvl2pPr>
            <a:lvl3pPr marL="685745" indent="0">
              <a:buNone/>
              <a:defRPr sz="800"/>
            </a:lvl3pPr>
            <a:lvl4pPr marL="1028618" indent="0">
              <a:buNone/>
              <a:defRPr sz="800"/>
            </a:lvl4pPr>
            <a:lvl5pPr marL="1371490" indent="0">
              <a:buNone/>
              <a:defRPr sz="800"/>
            </a:lvl5pPr>
            <a:lvl6pPr marL="1714363" indent="0">
              <a:buNone/>
              <a:defRPr sz="800"/>
            </a:lvl6pPr>
            <a:lvl7pPr marL="2057234" indent="0">
              <a:buNone/>
              <a:defRPr sz="800"/>
            </a:lvl7pPr>
            <a:lvl8pPr marL="2400108" indent="0">
              <a:buNone/>
              <a:defRPr sz="800"/>
            </a:lvl8pPr>
            <a:lvl9pPr marL="2742982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/>
              <a:t>2/2/2023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7657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8" y="365127"/>
            <a:ext cx="6977064" cy="2992904"/>
          </a:xfrm>
        </p:spPr>
        <p:txBody>
          <a:bodyPr anchor="ctr"/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3365560"/>
            <a:ext cx="6564224" cy="548968"/>
          </a:xfrm>
        </p:spPr>
        <p:txBody>
          <a:bodyPr anchor="t">
            <a:normAutofit/>
          </a:bodyPr>
          <a:lstStyle>
            <a:lvl1pPr marL="0" indent="0" algn="r">
              <a:buNone/>
              <a:defRPr sz="1100" i="1">
                <a:solidFill>
                  <a:schemeClr val="tx2">
                    <a:lumMod val="50000"/>
                  </a:schemeClr>
                </a:solidFill>
              </a:defRPr>
            </a:lvl1pPr>
            <a:lvl2pPr marL="342874" indent="0">
              <a:buNone/>
              <a:defRPr sz="1100"/>
            </a:lvl2pPr>
            <a:lvl3pPr marL="685745" indent="0">
              <a:buNone/>
              <a:defRPr sz="800"/>
            </a:lvl3pPr>
            <a:lvl4pPr marL="1028618" indent="0">
              <a:buNone/>
              <a:defRPr sz="800"/>
            </a:lvl4pPr>
            <a:lvl5pPr marL="1371490" indent="0">
              <a:buNone/>
              <a:defRPr sz="800"/>
            </a:lvl5pPr>
            <a:lvl6pPr marL="1714363" indent="0">
              <a:buNone/>
              <a:defRPr sz="800"/>
            </a:lvl6pPr>
            <a:lvl7pPr marL="2057234" indent="0">
              <a:buNone/>
              <a:defRPr sz="800"/>
            </a:lvl7pPr>
            <a:lvl8pPr marL="2400108" indent="0">
              <a:buNone/>
              <a:defRPr sz="800"/>
            </a:lvl8pPr>
            <a:lvl9pPr marL="2742982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2" y="4399977"/>
            <a:ext cx="7884318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200"/>
            </a:lvl1pPr>
            <a:lvl2pPr marL="342874" indent="0">
              <a:buNone/>
              <a:defRPr sz="1100"/>
            </a:lvl2pPr>
            <a:lvl3pPr marL="685745" indent="0">
              <a:buNone/>
              <a:defRPr sz="800"/>
            </a:lvl3pPr>
            <a:lvl4pPr marL="1028618" indent="0">
              <a:buNone/>
              <a:defRPr sz="800"/>
            </a:lvl4pPr>
            <a:lvl5pPr marL="1371490" indent="0">
              <a:buNone/>
              <a:defRPr sz="800"/>
            </a:lvl5pPr>
            <a:lvl6pPr marL="1714363" indent="0">
              <a:buNone/>
              <a:defRPr sz="800"/>
            </a:lvl6pPr>
            <a:lvl7pPr marL="2057234" indent="0">
              <a:buNone/>
              <a:defRPr sz="800"/>
            </a:lvl7pPr>
            <a:lvl8pPr marL="2400108" indent="0">
              <a:buNone/>
              <a:defRPr sz="800"/>
            </a:lvl8pPr>
            <a:lvl9pPr marL="2742982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/>
              <a:t>2/2/2023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33284" y="786827"/>
            <a:ext cx="457200" cy="584776"/>
          </a:xfrm>
          <a:prstGeom prst="rect">
            <a:avLst/>
          </a:prstGeom>
        </p:spPr>
        <p:txBody>
          <a:bodyPr vert="horz" lIns="68578" tIns="34289" rIns="68578" bIns="34289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defTabSz="427922" fontAlgn="auto">
              <a:spcAft>
                <a:spcPts val="0"/>
              </a:spcAft>
              <a:buClrTx/>
              <a:buSzTx/>
              <a:buFontTx/>
              <a:buNone/>
            </a:pPr>
            <a:r>
              <a:rPr lang="en-US" sz="6000" dirty="0">
                <a:solidFill>
                  <a:prstClr val="white"/>
                </a:solidFill>
                <a:effectLst/>
                <a:latin typeface="Arial" panose="020B0604020202020204"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828360" y="2743200"/>
            <a:ext cx="457200" cy="584776"/>
          </a:xfrm>
          <a:prstGeom prst="rect">
            <a:avLst/>
          </a:prstGeom>
        </p:spPr>
        <p:txBody>
          <a:bodyPr vert="horz" lIns="68578" tIns="34289" rIns="68578" bIns="34289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algn="r" defTabSz="427922" fontAlgn="auto">
              <a:spcAft>
                <a:spcPts val="0"/>
              </a:spcAft>
              <a:buClrTx/>
              <a:buSzTx/>
              <a:buFontTx/>
              <a:buNone/>
            </a:pPr>
            <a:r>
              <a:rPr lang="en-US" sz="6000" dirty="0">
                <a:solidFill>
                  <a:prstClr val="white"/>
                </a:solidFill>
                <a:effectLst/>
                <a:latin typeface="Arial" panose="020B0604020202020204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46619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0" y="2232672"/>
            <a:ext cx="7886700" cy="2511835"/>
          </a:xfrm>
        </p:spPr>
        <p:txBody>
          <a:bodyPr anchor="b">
            <a:normAutofit/>
          </a:bodyPr>
          <a:lstStyle>
            <a:lvl1pPr>
              <a:defRPr sz="4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3" y="4756287"/>
            <a:ext cx="7885510" cy="1140644"/>
          </a:xfrm>
        </p:spPr>
        <p:txBody>
          <a:bodyPr anchor="t"/>
          <a:lstStyle>
            <a:lvl1pPr marL="0" indent="0">
              <a:buNone/>
              <a:defRPr sz="1200"/>
            </a:lvl1pPr>
            <a:lvl2pPr marL="342874" indent="0">
              <a:buNone/>
              <a:defRPr sz="1100"/>
            </a:lvl2pPr>
            <a:lvl3pPr marL="685745" indent="0">
              <a:buNone/>
              <a:defRPr sz="800"/>
            </a:lvl3pPr>
            <a:lvl4pPr marL="1028618" indent="0">
              <a:buNone/>
              <a:defRPr sz="800"/>
            </a:lvl4pPr>
            <a:lvl5pPr marL="1371490" indent="0">
              <a:buNone/>
              <a:defRPr sz="800"/>
            </a:lvl5pPr>
            <a:lvl6pPr marL="1714363" indent="0">
              <a:buNone/>
              <a:defRPr sz="800"/>
            </a:lvl6pPr>
            <a:lvl7pPr marL="2057234" indent="0">
              <a:buNone/>
              <a:defRPr sz="800"/>
            </a:lvl7pPr>
            <a:lvl8pPr marL="2400108" indent="0">
              <a:buNone/>
              <a:defRPr sz="800"/>
            </a:lvl8pPr>
            <a:lvl9pPr marL="2742982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/>
              <a:t>2/2/2023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5318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0" i="0">
                <a:solidFill>
                  <a:srgbClr val="6E6E6E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6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800" b="1" i="0">
                <a:solidFill>
                  <a:srgbClr val="D9D9D9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2090"/>
              </a:lnSpc>
            </a:pPr>
            <a:r>
              <a:rPr spc="-5" dirty="0"/>
              <a:t>INFO6080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900" b="0" i="0">
                <a:solidFill>
                  <a:srgbClr val="D9D9D9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002961" y="1885950"/>
            <a:ext cx="2210150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2">
                    <a:lumMod val="50000"/>
                  </a:schemeClr>
                </a:solidFill>
              </a:defRPr>
            </a:lvl1pPr>
            <a:lvl2pPr marL="342874" indent="0">
              <a:buNone/>
              <a:defRPr sz="1400" b="1"/>
            </a:lvl2pPr>
            <a:lvl3pPr marL="685745" indent="0">
              <a:buNone/>
              <a:defRPr sz="1400" b="1"/>
            </a:lvl3pPr>
            <a:lvl4pPr marL="1028618" indent="0">
              <a:buNone/>
              <a:defRPr sz="1200" b="1"/>
            </a:lvl4pPr>
            <a:lvl5pPr marL="1371490" indent="0">
              <a:buNone/>
              <a:defRPr sz="1200" b="1"/>
            </a:lvl5pPr>
            <a:lvl6pPr marL="1714363" indent="0">
              <a:buNone/>
              <a:defRPr sz="1200" b="1"/>
            </a:lvl6pPr>
            <a:lvl7pPr marL="2057234" indent="0">
              <a:buNone/>
              <a:defRPr sz="1200" b="1"/>
            </a:lvl7pPr>
            <a:lvl8pPr marL="2400108" indent="0">
              <a:buNone/>
              <a:defRPr sz="1200" b="1"/>
            </a:lvl8pPr>
            <a:lvl9pPr marL="2742982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017601" y="2571753"/>
            <a:ext cx="2195513" cy="3326130"/>
          </a:xfrm>
        </p:spPr>
        <p:txBody>
          <a:bodyPr anchor="t">
            <a:normAutofit/>
          </a:bodyPr>
          <a:lstStyle>
            <a:lvl1pPr marL="0" indent="0">
              <a:buNone/>
              <a:defRPr sz="1100"/>
            </a:lvl1pPr>
            <a:lvl2pPr marL="342874" indent="0">
              <a:buNone/>
              <a:defRPr sz="800"/>
            </a:lvl2pPr>
            <a:lvl3pPr marL="685745" indent="0">
              <a:buNone/>
              <a:defRPr sz="800"/>
            </a:lvl3pPr>
            <a:lvl4pPr marL="1028618" indent="0">
              <a:buNone/>
              <a:defRPr sz="700"/>
            </a:lvl4pPr>
            <a:lvl5pPr marL="1371490" indent="0">
              <a:buNone/>
              <a:defRPr sz="700"/>
            </a:lvl5pPr>
            <a:lvl6pPr marL="1714363" indent="0">
              <a:buNone/>
              <a:defRPr sz="700"/>
            </a:lvl6pPr>
            <a:lvl7pPr marL="2057234" indent="0">
              <a:buNone/>
              <a:defRPr sz="700"/>
            </a:lvl7pPr>
            <a:lvl8pPr marL="2400108" indent="0">
              <a:buNone/>
              <a:defRPr sz="700"/>
            </a:lvl8pPr>
            <a:lvl9pPr marL="2742982" indent="0">
              <a:buNone/>
              <a:defRPr sz="7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41000" y="1885950"/>
            <a:ext cx="2202181" cy="576262"/>
          </a:xfrm>
        </p:spPr>
        <p:txBody>
          <a:bodyPr vert="horz" lIns="109723" tIns="54862" rIns="109723" bIns="54862" rtlCol="0" anchor="b">
            <a:noAutofit/>
          </a:bodyPr>
          <a:lstStyle>
            <a:lvl1pPr>
              <a:buNone/>
              <a:defRPr lang="en-US" sz="1800" b="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433083" y="2571753"/>
            <a:ext cx="2210096" cy="3326130"/>
          </a:xfrm>
        </p:spPr>
        <p:txBody>
          <a:bodyPr anchor="t">
            <a:normAutofit/>
          </a:bodyPr>
          <a:lstStyle>
            <a:lvl1pPr marL="0" indent="0">
              <a:buNone/>
              <a:defRPr sz="1100"/>
            </a:lvl1pPr>
            <a:lvl2pPr marL="342874" indent="0">
              <a:buNone/>
              <a:defRPr sz="800"/>
            </a:lvl2pPr>
            <a:lvl3pPr marL="685745" indent="0">
              <a:buNone/>
              <a:defRPr sz="800"/>
            </a:lvl3pPr>
            <a:lvl4pPr marL="1028618" indent="0">
              <a:buNone/>
              <a:defRPr sz="700"/>
            </a:lvl4pPr>
            <a:lvl5pPr marL="1371490" indent="0">
              <a:buNone/>
              <a:defRPr sz="700"/>
            </a:lvl5pPr>
            <a:lvl6pPr marL="1714363" indent="0">
              <a:buNone/>
              <a:defRPr sz="700"/>
            </a:lvl6pPr>
            <a:lvl7pPr marL="2057234" indent="0">
              <a:buNone/>
              <a:defRPr sz="700"/>
            </a:lvl7pPr>
            <a:lvl8pPr marL="2400108" indent="0">
              <a:buNone/>
              <a:defRPr sz="700"/>
            </a:lvl8pPr>
            <a:lvl9pPr marL="2742982" indent="0">
              <a:buNone/>
              <a:defRPr sz="7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71781" y="1885950"/>
            <a:ext cx="2199085" cy="576262"/>
          </a:xfrm>
        </p:spPr>
        <p:txBody>
          <a:bodyPr vert="horz" lIns="109723" tIns="54862" rIns="109723" bIns="54862" rtlCol="0" anchor="b">
            <a:noAutofit/>
          </a:bodyPr>
          <a:lstStyle>
            <a:lvl1pPr>
              <a:buNone/>
              <a:defRPr lang="en-US" sz="1800" b="0" dirty="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871781" y="2571753"/>
            <a:ext cx="2199085" cy="3326130"/>
          </a:xfrm>
        </p:spPr>
        <p:txBody>
          <a:bodyPr anchor="t">
            <a:normAutofit/>
          </a:bodyPr>
          <a:lstStyle>
            <a:lvl1pPr marL="0" indent="0">
              <a:buNone/>
              <a:defRPr sz="1100"/>
            </a:lvl1pPr>
            <a:lvl2pPr marL="342874" indent="0">
              <a:buNone/>
              <a:defRPr sz="800"/>
            </a:lvl2pPr>
            <a:lvl3pPr marL="685745" indent="0">
              <a:buNone/>
              <a:defRPr sz="800"/>
            </a:lvl3pPr>
            <a:lvl4pPr marL="1028618" indent="0">
              <a:buNone/>
              <a:defRPr sz="700"/>
            </a:lvl4pPr>
            <a:lvl5pPr marL="1371490" indent="0">
              <a:buNone/>
              <a:defRPr sz="700"/>
            </a:lvl5pPr>
            <a:lvl6pPr marL="1714363" indent="0">
              <a:buNone/>
              <a:defRPr sz="700"/>
            </a:lvl6pPr>
            <a:lvl7pPr marL="2057234" indent="0">
              <a:buNone/>
              <a:defRPr sz="700"/>
            </a:lvl7pPr>
            <a:lvl8pPr marL="2400108" indent="0">
              <a:buNone/>
              <a:defRPr sz="700"/>
            </a:lvl8pPr>
            <a:lvl9pPr marL="2742982" indent="0">
              <a:buNone/>
              <a:defRPr sz="7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/>
              <a:t>2/2/2023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4187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99064" y="4297503"/>
            <a:ext cx="2205038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2">
                    <a:lumMod val="50000"/>
                  </a:schemeClr>
                </a:solidFill>
              </a:defRPr>
            </a:lvl1pPr>
            <a:lvl2pPr marL="342874" indent="0">
              <a:buNone/>
              <a:defRPr sz="1400" b="1"/>
            </a:lvl2pPr>
            <a:lvl3pPr marL="685745" indent="0">
              <a:buNone/>
              <a:defRPr sz="1400" b="1"/>
            </a:lvl3pPr>
            <a:lvl4pPr marL="1028618" indent="0">
              <a:buNone/>
              <a:defRPr sz="1200" b="1"/>
            </a:lvl4pPr>
            <a:lvl5pPr marL="1371490" indent="0">
              <a:buNone/>
              <a:defRPr sz="1200" b="1"/>
            </a:lvl5pPr>
            <a:lvl6pPr marL="1714363" indent="0">
              <a:buNone/>
              <a:defRPr sz="1200" b="1"/>
            </a:lvl6pPr>
            <a:lvl7pPr marL="2057234" indent="0">
              <a:buNone/>
              <a:defRPr sz="1200" b="1"/>
            </a:lvl7pPr>
            <a:lvl8pPr marL="2400108" indent="0">
              <a:buNone/>
              <a:defRPr sz="1200" b="1"/>
            </a:lvl8pPr>
            <a:lvl9pPr marL="2742982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99064" y="2256354"/>
            <a:ext cx="220503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874" indent="0">
              <a:buNone/>
              <a:defRPr sz="1200"/>
            </a:lvl2pPr>
            <a:lvl3pPr marL="685745" indent="0">
              <a:buNone/>
              <a:defRPr sz="1200"/>
            </a:lvl3pPr>
            <a:lvl4pPr marL="1028618" indent="0">
              <a:buNone/>
              <a:defRPr sz="1200"/>
            </a:lvl4pPr>
            <a:lvl5pPr marL="1371490" indent="0">
              <a:buNone/>
              <a:defRPr sz="1200"/>
            </a:lvl5pPr>
            <a:lvl6pPr marL="1714363" indent="0">
              <a:buNone/>
              <a:defRPr sz="1200"/>
            </a:lvl6pPr>
            <a:lvl7pPr marL="2057234" indent="0">
              <a:buNone/>
              <a:defRPr sz="1200"/>
            </a:lvl7pPr>
            <a:lvl8pPr marL="2400108" indent="0">
              <a:buNone/>
              <a:defRPr sz="1200"/>
            </a:lvl8pPr>
            <a:lvl9pPr marL="2742982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99064" y="4873765"/>
            <a:ext cx="2205038" cy="659189"/>
          </a:xfrm>
        </p:spPr>
        <p:txBody>
          <a:bodyPr anchor="t">
            <a:normAutofit/>
          </a:bodyPr>
          <a:lstStyle>
            <a:lvl1pPr marL="0" indent="0">
              <a:buNone/>
              <a:defRPr sz="1100"/>
            </a:lvl1pPr>
            <a:lvl2pPr marL="342874" indent="0">
              <a:buNone/>
              <a:defRPr sz="800"/>
            </a:lvl2pPr>
            <a:lvl3pPr marL="685745" indent="0">
              <a:buNone/>
              <a:defRPr sz="800"/>
            </a:lvl3pPr>
            <a:lvl4pPr marL="1028618" indent="0">
              <a:buNone/>
              <a:defRPr sz="700"/>
            </a:lvl4pPr>
            <a:lvl5pPr marL="1371490" indent="0">
              <a:buNone/>
              <a:defRPr sz="700"/>
            </a:lvl5pPr>
            <a:lvl6pPr marL="1714363" indent="0">
              <a:buNone/>
              <a:defRPr sz="700"/>
            </a:lvl6pPr>
            <a:lvl7pPr marL="2057234" indent="0">
              <a:buNone/>
              <a:defRPr sz="700"/>
            </a:lvl7pPr>
            <a:lvl8pPr marL="2400108" indent="0">
              <a:buNone/>
              <a:defRPr sz="700"/>
            </a:lvl8pPr>
            <a:lvl9pPr marL="2742982" indent="0">
              <a:buNone/>
              <a:defRPr sz="7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26749" y="4297503"/>
            <a:ext cx="2197894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2">
                    <a:lumMod val="50000"/>
                  </a:schemeClr>
                </a:solidFill>
              </a:defRPr>
            </a:lvl1pPr>
            <a:lvl2pPr marL="342874" indent="0">
              <a:buNone/>
              <a:defRPr sz="1400" b="1"/>
            </a:lvl2pPr>
            <a:lvl3pPr marL="685745" indent="0">
              <a:buNone/>
              <a:defRPr sz="1400" b="1"/>
            </a:lvl3pPr>
            <a:lvl4pPr marL="1028618" indent="0">
              <a:buNone/>
              <a:defRPr sz="1200" b="1"/>
            </a:lvl4pPr>
            <a:lvl5pPr marL="1371490" indent="0">
              <a:buNone/>
              <a:defRPr sz="1200" b="1"/>
            </a:lvl5pPr>
            <a:lvl6pPr marL="1714363" indent="0">
              <a:buNone/>
              <a:defRPr sz="1200" b="1"/>
            </a:lvl6pPr>
            <a:lvl7pPr marL="2057234" indent="0">
              <a:buNone/>
              <a:defRPr sz="1200" b="1"/>
            </a:lvl7pPr>
            <a:lvl8pPr marL="2400108" indent="0">
              <a:buNone/>
              <a:defRPr sz="1200" b="1"/>
            </a:lvl8pPr>
            <a:lvl9pPr marL="2742982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426747" y="2256354"/>
            <a:ext cx="2197894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874" indent="0">
              <a:buNone/>
              <a:defRPr sz="1200"/>
            </a:lvl2pPr>
            <a:lvl3pPr marL="685745" indent="0">
              <a:buNone/>
              <a:defRPr sz="1200"/>
            </a:lvl3pPr>
            <a:lvl4pPr marL="1028618" indent="0">
              <a:buNone/>
              <a:defRPr sz="1200"/>
            </a:lvl4pPr>
            <a:lvl5pPr marL="1371490" indent="0">
              <a:buNone/>
              <a:defRPr sz="1200"/>
            </a:lvl5pPr>
            <a:lvl6pPr marL="1714363" indent="0">
              <a:buNone/>
              <a:defRPr sz="1200"/>
            </a:lvl6pPr>
            <a:lvl7pPr marL="2057234" indent="0">
              <a:buNone/>
              <a:defRPr sz="1200"/>
            </a:lvl7pPr>
            <a:lvl8pPr marL="2400108" indent="0">
              <a:buNone/>
              <a:defRPr sz="1200"/>
            </a:lvl8pPr>
            <a:lvl9pPr marL="2742982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425736" y="4873765"/>
            <a:ext cx="2200805" cy="659189"/>
          </a:xfrm>
        </p:spPr>
        <p:txBody>
          <a:bodyPr anchor="t">
            <a:normAutofit/>
          </a:bodyPr>
          <a:lstStyle>
            <a:lvl1pPr marL="0" indent="0">
              <a:buNone/>
              <a:defRPr sz="1100"/>
            </a:lvl1pPr>
            <a:lvl2pPr marL="342874" indent="0">
              <a:buNone/>
              <a:defRPr sz="800"/>
            </a:lvl2pPr>
            <a:lvl3pPr marL="685745" indent="0">
              <a:buNone/>
              <a:defRPr sz="800"/>
            </a:lvl3pPr>
            <a:lvl4pPr marL="1028618" indent="0">
              <a:buNone/>
              <a:defRPr sz="700"/>
            </a:lvl4pPr>
            <a:lvl5pPr marL="1371490" indent="0">
              <a:buNone/>
              <a:defRPr sz="700"/>
            </a:lvl5pPr>
            <a:lvl6pPr marL="1714363" indent="0">
              <a:buNone/>
              <a:defRPr sz="700"/>
            </a:lvl6pPr>
            <a:lvl7pPr marL="2057234" indent="0">
              <a:buNone/>
              <a:defRPr sz="700"/>
            </a:lvl7pPr>
            <a:lvl8pPr marL="2400108" indent="0">
              <a:buNone/>
              <a:defRPr sz="700"/>
            </a:lvl8pPr>
            <a:lvl9pPr marL="2742982" indent="0">
              <a:buNone/>
              <a:defRPr sz="7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53246" y="4297503"/>
            <a:ext cx="2199085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2">
                    <a:lumMod val="50000"/>
                  </a:schemeClr>
                </a:solidFill>
              </a:defRPr>
            </a:lvl1pPr>
            <a:lvl2pPr marL="342874" indent="0">
              <a:buNone/>
              <a:defRPr sz="1400" b="1"/>
            </a:lvl2pPr>
            <a:lvl3pPr marL="685745" indent="0">
              <a:buNone/>
              <a:defRPr sz="1400" b="1"/>
            </a:lvl3pPr>
            <a:lvl4pPr marL="1028618" indent="0">
              <a:buNone/>
              <a:defRPr sz="1200" b="1"/>
            </a:lvl4pPr>
            <a:lvl5pPr marL="1371490" indent="0">
              <a:buNone/>
              <a:defRPr sz="1200" b="1"/>
            </a:lvl5pPr>
            <a:lvl6pPr marL="1714363" indent="0">
              <a:buNone/>
              <a:defRPr sz="1200" b="1"/>
            </a:lvl6pPr>
            <a:lvl7pPr marL="2057234" indent="0">
              <a:buNone/>
              <a:defRPr sz="1200" b="1"/>
            </a:lvl7pPr>
            <a:lvl8pPr marL="2400108" indent="0">
              <a:buNone/>
              <a:defRPr sz="1200" b="1"/>
            </a:lvl8pPr>
            <a:lvl9pPr marL="2742982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853244" y="2256354"/>
            <a:ext cx="219908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874" indent="0">
              <a:buNone/>
              <a:defRPr sz="1200"/>
            </a:lvl2pPr>
            <a:lvl3pPr marL="685745" indent="0">
              <a:buNone/>
              <a:defRPr sz="1200"/>
            </a:lvl3pPr>
            <a:lvl4pPr marL="1028618" indent="0">
              <a:buNone/>
              <a:defRPr sz="1200"/>
            </a:lvl4pPr>
            <a:lvl5pPr marL="1371490" indent="0">
              <a:buNone/>
              <a:defRPr sz="1200"/>
            </a:lvl5pPr>
            <a:lvl6pPr marL="1714363" indent="0">
              <a:buNone/>
              <a:defRPr sz="1200"/>
            </a:lvl6pPr>
            <a:lvl7pPr marL="2057234" indent="0">
              <a:buNone/>
              <a:defRPr sz="1200"/>
            </a:lvl7pPr>
            <a:lvl8pPr marL="2400108" indent="0">
              <a:buNone/>
              <a:defRPr sz="1200"/>
            </a:lvl8pPr>
            <a:lvl9pPr marL="2742982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853149" y="4873765"/>
            <a:ext cx="2201998" cy="659189"/>
          </a:xfrm>
        </p:spPr>
        <p:txBody>
          <a:bodyPr anchor="t">
            <a:normAutofit/>
          </a:bodyPr>
          <a:lstStyle>
            <a:lvl1pPr marL="0" indent="0">
              <a:buNone/>
              <a:defRPr sz="1100"/>
            </a:lvl1pPr>
            <a:lvl2pPr marL="342874" indent="0">
              <a:buNone/>
              <a:defRPr sz="800"/>
            </a:lvl2pPr>
            <a:lvl3pPr marL="685745" indent="0">
              <a:buNone/>
              <a:defRPr sz="800"/>
            </a:lvl3pPr>
            <a:lvl4pPr marL="1028618" indent="0">
              <a:buNone/>
              <a:defRPr sz="700"/>
            </a:lvl4pPr>
            <a:lvl5pPr marL="1371490" indent="0">
              <a:buNone/>
              <a:defRPr sz="700"/>
            </a:lvl5pPr>
            <a:lvl6pPr marL="1714363" indent="0">
              <a:buNone/>
              <a:defRPr sz="700"/>
            </a:lvl6pPr>
            <a:lvl7pPr marL="2057234" indent="0">
              <a:buNone/>
              <a:defRPr sz="700"/>
            </a:lvl7pPr>
            <a:lvl8pPr marL="2400108" indent="0">
              <a:buNone/>
              <a:defRPr sz="700"/>
            </a:lvl8pPr>
            <a:lvl9pPr marL="2742982" indent="0">
              <a:buNone/>
              <a:defRPr sz="7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/>
              <a:t>2/2/2023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1145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825625"/>
            <a:ext cx="7886700" cy="462089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3822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7" y="365128"/>
            <a:ext cx="1971676" cy="6072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365128"/>
            <a:ext cx="5800726" cy="6072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3563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5"/>
          <p:cNvSpPr txBox="1">
            <a:spLocks noChangeArrowheads="1"/>
          </p:cNvSpPr>
          <p:nvPr userDrawn="1"/>
        </p:nvSpPr>
        <p:spPr bwMode="auto">
          <a:xfrm>
            <a:off x="228600" y="5105400"/>
            <a:ext cx="5147178" cy="15696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defTabSz="914400">
              <a:buClrTx/>
              <a:buSzTx/>
              <a:buFontTx/>
              <a:buNone/>
              <a:defRPr/>
            </a:pPr>
            <a:r>
              <a:rPr lang="en-US" altLang="en-US" b="1" dirty="0">
                <a:solidFill>
                  <a:srgbClr val="A50021"/>
                </a:solidFill>
              </a:rPr>
              <a:t>Darryl Bedford (D2018)</a:t>
            </a:r>
          </a:p>
          <a:p>
            <a:pPr defTabSz="914400">
              <a:buClrTx/>
              <a:buSzTx/>
              <a:buFontTx/>
              <a:buNone/>
              <a:defRPr/>
            </a:pPr>
            <a:r>
              <a:rPr lang="en-US" altLang="en-US" b="1" dirty="0">
                <a:solidFill>
                  <a:srgbClr val="C00000"/>
                </a:solidFill>
                <a:hlinkClick r:id="rId2"/>
              </a:rPr>
              <a:t>dbedford@fanshawec.ca</a:t>
            </a:r>
            <a:endParaRPr lang="en-US" altLang="en-US" b="1" dirty="0">
              <a:solidFill>
                <a:srgbClr val="C00000"/>
              </a:solidFill>
            </a:endParaRPr>
          </a:p>
          <a:p>
            <a:pPr defTabSz="914400">
              <a:buClrTx/>
              <a:buSzTx/>
              <a:buFontTx/>
              <a:buNone/>
              <a:defRPr/>
            </a:pPr>
            <a:r>
              <a:rPr lang="en-US" altLang="en-US" b="1" dirty="0">
                <a:solidFill>
                  <a:srgbClr val="A50021"/>
                </a:solidFill>
              </a:rPr>
              <a:t>School of Information Technology</a:t>
            </a:r>
          </a:p>
          <a:p>
            <a:pPr defTabSz="914400">
              <a:buClrTx/>
              <a:buSzTx/>
              <a:buFontTx/>
              <a:buNone/>
              <a:defRPr/>
            </a:pPr>
            <a:r>
              <a:rPr lang="en-US" altLang="en-US" b="1" dirty="0">
                <a:solidFill>
                  <a:srgbClr val="A50021"/>
                </a:solidFill>
              </a:rPr>
              <a:t>Fanshawe College</a:t>
            </a:r>
          </a:p>
        </p:txBody>
      </p:sp>
      <p:sp>
        <p:nvSpPr>
          <p:cNvPr id="49664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52400" y="0"/>
            <a:ext cx="8610600" cy="990600"/>
          </a:xfrm>
        </p:spPr>
        <p:txBody>
          <a:bodyPr/>
          <a:lstStyle>
            <a:lvl1pPr algn="r">
              <a:defRPr sz="4000"/>
            </a:lvl1pPr>
          </a:lstStyle>
          <a:p>
            <a:r>
              <a:rPr lang="en-US" alt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67065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7770813" cy="121761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230765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0" i="0">
                <a:solidFill>
                  <a:srgbClr val="6E6E6E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800" b="1" i="0">
                <a:solidFill>
                  <a:srgbClr val="D9D9D9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2090"/>
              </a:lnSpc>
            </a:pPr>
            <a:r>
              <a:rPr spc="-5" dirty="0"/>
              <a:t>INFO6080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900" b="0" i="0">
                <a:solidFill>
                  <a:srgbClr val="D9D9D9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0" i="0">
                <a:solidFill>
                  <a:srgbClr val="6E6E6E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800" b="1" i="0">
                <a:solidFill>
                  <a:srgbClr val="D9D9D9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2090"/>
              </a:lnSpc>
            </a:pPr>
            <a:r>
              <a:rPr spc="-5" dirty="0"/>
              <a:t>INFO6080</a:t>
            </a:r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900" b="0" i="0">
                <a:solidFill>
                  <a:srgbClr val="D9D9D9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800" b="1" i="0">
                <a:solidFill>
                  <a:srgbClr val="D9D9D9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2090"/>
              </a:lnSpc>
            </a:pPr>
            <a:r>
              <a:rPr spc="-5" dirty="0"/>
              <a:t>INFO6080</a:t>
            </a: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900" b="0" i="0">
                <a:solidFill>
                  <a:srgbClr val="D9D9D9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57349" y="2043585"/>
            <a:ext cx="6858000" cy="1641490"/>
          </a:xfrm>
        </p:spPr>
        <p:txBody>
          <a:bodyPr wrap="none" anchor="t">
            <a:normAutofit/>
          </a:bodyPr>
          <a:lstStyle>
            <a:lvl1pPr algn="r">
              <a:defRPr sz="4400" b="1" spc="-224">
                <a:solidFill>
                  <a:schemeClr val="tx1"/>
                </a:soli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57349" y="3694375"/>
            <a:ext cx="6858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2400" b="0">
                <a:solidFill>
                  <a:schemeClr val="tx1">
                    <a:lumMod val="85000"/>
                  </a:schemeClr>
                </a:solidFill>
                <a:latin typeface="+mj-lt"/>
              </a:defRPr>
            </a:lvl1pPr>
            <a:lvl2pPr marL="342874" indent="0" algn="ctr">
              <a:buNone/>
              <a:defRPr sz="1400"/>
            </a:lvl2pPr>
            <a:lvl3pPr marL="685745" indent="0" algn="ctr">
              <a:buNone/>
              <a:defRPr sz="1400"/>
            </a:lvl3pPr>
            <a:lvl4pPr marL="1028618" indent="0" algn="ctr">
              <a:buNone/>
              <a:defRPr sz="1200"/>
            </a:lvl4pPr>
            <a:lvl5pPr marL="1371490" indent="0" algn="ctr">
              <a:buNone/>
              <a:defRPr sz="1200"/>
            </a:lvl5pPr>
            <a:lvl6pPr marL="1714363" indent="0" algn="ctr">
              <a:buNone/>
              <a:defRPr sz="1200"/>
            </a:lvl6pPr>
            <a:lvl7pPr marL="2057234" indent="0" algn="ctr">
              <a:buNone/>
              <a:defRPr sz="1200"/>
            </a:lvl7pPr>
            <a:lvl8pPr marL="2400108" indent="0" algn="ctr">
              <a:buNone/>
              <a:defRPr sz="1200"/>
            </a:lvl8pPr>
            <a:lvl9pPr marL="2742982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9507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0002" y="1825625"/>
            <a:ext cx="7675350" cy="40712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/>
              <a:t>2/2/2023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3539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640900" y="1832270"/>
            <a:ext cx="6858000" cy="1641490"/>
          </a:xfrm>
        </p:spPr>
        <p:txBody>
          <a:bodyPr wrap="none" anchor="t">
            <a:normAutofit/>
          </a:bodyPr>
          <a:lstStyle>
            <a:lvl1pPr algn="l">
              <a:defRPr sz="4400" b="0" spc="-224">
                <a:solidFill>
                  <a:schemeClr val="tx1"/>
                </a:soli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640900" y="1010484"/>
            <a:ext cx="6858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2400" b="0">
                <a:solidFill>
                  <a:schemeClr val="tx1">
                    <a:lumMod val="85000"/>
                  </a:schemeClr>
                </a:solidFill>
                <a:latin typeface="+mj-lt"/>
              </a:defRPr>
            </a:lvl1pPr>
            <a:lvl2pPr marL="342874" indent="0" algn="ctr">
              <a:buNone/>
              <a:defRPr sz="1400"/>
            </a:lvl2pPr>
            <a:lvl3pPr marL="685745" indent="0" algn="ctr">
              <a:buNone/>
              <a:defRPr sz="1400"/>
            </a:lvl3pPr>
            <a:lvl4pPr marL="1028618" indent="0" algn="ctr">
              <a:buNone/>
              <a:defRPr sz="1200"/>
            </a:lvl4pPr>
            <a:lvl5pPr marL="1371490" indent="0" algn="ctr">
              <a:buNone/>
              <a:defRPr sz="1200"/>
            </a:lvl5pPr>
            <a:lvl6pPr marL="1714363" indent="0" algn="ctr">
              <a:buNone/>
              <a:defRPr sz="1200"/>
            </a:lvl6pPr>
            <a:lvl7pPr marL="2057234" indent="0" algn="ctr">
              <a:buNone/>
              <a:defRPr sz="1200"/>
            </a:lvl7pPr>
            <a:lvl8pPr marL="2400108" indent="0" algn="ctr">
              <a:buNone/>
              <a:defRPr sz="1200"/>
            </a:lvl8pPr>
            <a:lvl9pPr marL="2742982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1193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0000" y="1825626"/>
            <a:ext cx="3768912" cy="40722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9882" y="1825628"/>
            <a:ext cx="3775470" cy="4072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/>
              <a:t>2/2/2023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1216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13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23.xml"/><Relationship Id="rId3" Type="http://schemas.openxmlformats.org/officeDocument/2006/relationships/slideLayout" Target="../slideLayouts/slideLayout8.xml"/><Relationship Id="rId21" Type="http://schemas.openxmlformats.org/officeDocument/2006/relationships/theme" Target="../theme/theme2.xml"/><Relationship Id="rId7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7.xml"/><Relationship Id="rId17" Type="http://schemas.openxmlformats.org/officeDocument/2006/relationships/slideLayout" Target="../slideLayouts/slideLayout22.xml"/><Relationship Id="rId2" Type="http://schemas.openxmlformats.org/officeDocument/2006/relationships/slideLayout" Target="../slideLayouts/slideLayout7.xml"/><Relationship Id="rId16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5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0.xml"/><Relationship Id="rId15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24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9.xml"/><Relationship Id="rId22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9144000" cy="6857998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83540" y="334137"/>
            <a:ext cx="7499350" cy="9766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0" i="0">
                <a:solidFill>
                  <a:srgbClr val="6E6E6E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83540" y="1267408"/>
            <a:ext cx="7755890" cy="47326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6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5575808" y="6406401"/>
            <a:ext cx="1079500" cy="28130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1" i="0">
                <a:solidFill>
                  <a:srgbClr val="D9D9D9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2090"/>
              </a:lnSpc>
            </a:pPr>
            <a:r>
              <a:rPr spc="-5" dirty="0"/>
              <a:t>INFO6080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257667" y="6466621"/>
            <a:ext cx="204470" cy="153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900" b="0" i="0">
                <a:solidFill>
                  <a:srgbClr val="D9D9D9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2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001" y="1825625"/>
            <a:ext cx="7675350" cy="4351338"/>
          </a:xfrm>
          <a:prstGeom prst="rect">
            <a:avLst/>
          </a:prstGeom>
        </p:spPr>
        <p:txBody>
          <a:bodyPr vert="horz" lIns="109728" tIns="54864" rIns="109728" bIns="54864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240742" y="6356353"/>
            <a:ext cx="1190065" cy="365125"/>
          </a:xfrm>
          <a:prstGeom prst="rect">
            <a:avLst/>
          </a:prstGeom>
        </p:spPr>
        <p:txBody>
          <a:bodyPr vert="horz" lIns="109728" tIns="54864" rIns="109728" bIns="54864" rtlCol="0" anchor="ctr"/>
          <a:lstStyle>
            <a:lvl1pPr algn="l">
              <a:defRPr sz="9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pPr defTabSz="427939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B61BEF0D-F0BB-DE4B-95CE-6DB70DBA9567}" type="datetimeFigureOut">
              <a:rPr lang="en-US" smtClean="0">
                <a:solidFill>
                  <a:prstClr val="white">
                    <a:lumMod val="85000"/>
                  </a:prstClr>
                </a:solidFill>
                <a:latin typeface="Arial" panose="020B0604020202020204"/>
              </a:rPr>
              <a:pPr defTabSz="427939" fontAlgn="auto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t>2/2/2023</a:t>
            </a:fld>
            <a:endParaRPr lang="en-US" dirty="0">
              <a:solidFill>
                <a:prstClr val="white">
                  <a:lumMod val="85000"/>
                </a:prstClr>
              </a:solidFill>
              <a:latin typeface="Arial" panose="020B0604020202020204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0" y="6356353"/>
            <a:ext cx="3086100" cy="365125"/>
          </a:xfrm>
          <a:prstGeom prst="rect">
            <a:avLst/>
          </a:prstGeom>
        </p:spPr>
        <p:txBody>
          <a:bodyPr vert="horz" lIns="109728" tIns="54864" rIns="109728" bIns="54864" rtlCol="0" anchor="ctr"/>
          <a:lstStyle>
            <a:lvl1pPr algn="ctr">
              <a:defRPr sz="9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pPr defTabSz="427939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dirty="0">
              <a:solidFill>
                <a:prstClr val="white">
                  <a:lumMod val="85000"/>
                </a:prstClr>
              </a:solidFill>
              <a:latin typeface="Arial" panose="020B0604020202020204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99295" y="6356353"/>
            <a:ext cx="716056" cy="365125"/>
          </a:xfrm>
          <a:prstGeom prst="rect">
            <a:avLst/>
          </a:prstGeom>
        </p:spPr>
        <p:txBody>
          <a:bodyPr vert="horz" lIns="109728" tIns="54864" rIns="109728" bIns="54864" rtlCol="0" anchor="ctr"/>
          <a:lstStyle>
            <a:lvl1pPr algn="r">
              <a:defRPr sz="9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pPr defTabSz="427939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D57F1E4F-1CFF-5643-939E-217C01CDF565}" type="slidenum">
              <a:rPr lang="en-US" smtClean="0">
                <a:solidFill>
                  <a:prstClr val="white">
                    <a:lumMod val="85000"/>
                  </a:prstClr>
                </a:solidFill>
                <a:latin typeface="Arial" panose="020B0604020202020204"/>
              </a:rPr>
              <a:pPr defTabSz="427939" fontAlgn="auto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t>‹#›</a:t>
            </a:fld>
            <a:endParaRPr lang="en-US" dirty="0">
              <a:solidFill>
                <a:prstClr val="white">
                  <a:lumMod val="85000"/>
                </a:prstClr>
              </a:solidFill>
              <a:latin typeface="Arial" panose="020B0604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174540036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  <p:sldLayoutId id="2147483679" r:id="rId13"/>
    <p:sldLayoutId id="2147483680" r:id="rId14"/>
    <p:sldLayoutId id="2147483681" r:id="rId15"/>
    <p:sldLayoutId id="2147483682" r:id="rId16"/>
    <p:sldLayoutId id="2147483683" r:id="rId17"/>
    <p:sldLayoutId id="2147483684" r:id="rId18"/>
    <p:sldLayoutId id="2147483685" r:id="rId19"/>
    <p:sldLayoutId id="2147483686" r:id="rId20"/>
  </p:sldLayoutIdLst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xStyles>
    <p:titleStyle>
      <a:lvl1pPr algn="l" defTabSz="685772" rtl="0" eaLnBrk="1" latinLnBrk="0" hangingPunct="1">
        <a:lnSpc>
          <a:spcPct val="90000"/>
        </a:lnSpc>
        <a:spcBef>
          <a:spcPct val="0"/>
        </a:spcBef>
        <a:buNone/>
        <a:defRPr sz="4400" b="0" kern="1200">
          <a:solidFill>
            <a:schemeClr val="tx2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171443" indent="-171443" algn="l" defTabSz="685772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200" kern="1200">
          <a:solidFill>
            <a:schemeClr val="bg1"/>
          </a:solidFill>
          <a:latin typeface="+mn-lt"/>
          <a:ea typeface="+mn-ea"/>
          <a:cs typeface="+mn-cs"/>
        </a:defRPr>
      </a:lvl1pPr>
      <a:lvl2pPr marL="514330" indent="-171443" algn="l" defTabSz="685772" rtl="0" eaLnBrk="1" latinLnBrk="0" hangingPunct="1">
        <a:lnSpc>
          <a:spcPct val="90000"/>
        </a:lnSpc>
        <a:spcBef>
          <a:spcPts val="374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2pPr>
      <a:lvl3pPr marL="857215" indent="-171443" algn="l" defTabSz="685772" rtl="0" eaLnBrk="1" latinLnBrk="0" hangingPunct="1">
        <a:lnSpc>
          <a:spcPct val="90000"/>
        </a:lnSpc>
        <a:spcBef>
          <a:spcPts val="374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200102" indent="-171443" algn="l" defTabSz="685772" rtl="0" eaLnBrk="1" latinLnBrk="0" hangingPunct="1">
        <a:lnSpc>
          <a:spcPct val="90000"/>
        </a:lnSpc>
        <a:spcBef>
          <a:spcPts val="374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1542989" indent="-171443" algn="l" defTabSz="685772" rtl="0" eaLnBrk="1" latinLnBrk="0" hangingPunct="1">
        <a:lnSpc>
          <a:spcPct val="90000"/>
        </a:lnSpc>
        <a:spcBef>
          <a:spcPts val="374"/>
        </a:spcBef>
        <a:buFont typeface="Arial" panose="020B0604020202020204" pitchFamily="34" charset="0"/>
        <a:buChar char="•"/>
        <a:defRPr sz="1600" kern="1200">
          <a:solidFill>
            <a:schemeClr val="bg1"/>
          </a:solidFill>
          <a:latin typeface="+mn-lt"/>
          <a:ea typeface="+mn-ea"/>
          <a:cs typeface="+mn-cs"/>
        </a:defRPr>
      </a:lvl5pPr>
      <a:lvl6pPr marL="1885874" indent="-171443" algn="l" defTabSz="685772" rtl="0" eaLnBrk="1" latinLnBrk="0" hangingPunct="1">
        <a:lnSpc>
          <a:spcPct val="90000"/>
        </a:lnSpc>
        <a:spcBef>
          <a:spcPts val="374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61" indent="-171443" algn="l" defTabSz="685772" rtl="0" eaLnBrk="1" latinLnBrk="0" hangingPunct="1">
        <a:lnSpc>
          <a:spcPct val="90000"/>
        </a:lnSpc>
        <a:spcBef>
          <a:spcPts val="374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47" indent="-171443" algn="l" defTabSz="685772" rtl="0" eaLnBrk="1" latinLnBrk="0" hangingPunct="1">
        <a:lnSpc>
          <a:spcPct val="90000"/>
        </a:lnSpc>
        <a:spcBef>
          <a:spcPts val="374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34" indent="-171443" algn="l" defTabSz="685772" rtl="0" eaLnBrk="1" latinLnBrk="0" hangingPunct="1">
        <a:lnSpc>
          <a:spcPct val="90000"/>
        </a:lnSpc>
        <a:spcBef>
          <a:spcPts val="374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7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87" algn="l" defTabSz="68577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72" algn="l" defTabSz="68577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59" algn="l" defTabSz="68577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45" algn="l" defTabSz="68577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32" algn="l" defTabSz="68577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17" algn="l" defTabSz="68577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04" algn="l" defTabSz="68577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091" algn="l" defTabSz="68577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5725" y="152400"/>
            <a:ext cx="9144000" cy="6807672"/>
          </a:xfrm>
          <a:prstGeom prst="rect">
            <a:avLst/>
          </a:prstGeom>
        </p:spPr>
      </p:pic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4191092" y="882350"/>
            <a:ext cx="4444927" cy="193706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651000" algn="r">
              <a:lnSpc>
                <a:spcPts val="5015"/>
              </a:lnSpc>
              <a:spcBef>
                <a:spcPts val="105"/>
              </a:spcBef>
            </a:pPr>
            <a:r>
              <a:rPr sz="4400" b="1" spc="-229" dirty="0">
                <a:solidFill>
                  <a:srgbClr val="FFFFFF"/>
                </a:solidFill>
                <a:latin typeface="Arial"/>
                <a:cs typeface="Arial"/>
              </a:rPr>
              <a:t>INFO-</a:t>
            </a:r>
            <a:r>
              <a:rPr lang="en-US" sz="4400" b="1" spc="-229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4400" b="1" spc="-229" dirty="0">
                <a:solidFill>
                  <a:srgbClr val="FFFFFF"/>
                </a:solidFill>
                <a:latin typeface="Arial"/>
                <a:cs typeface="Arial"/>
              </a:rPr>
              <a:t>600</a:t>
            </a:r>
            <a:r>
              <a:rPr lang="en-US" sz="4400" b="1" spc="-229" dirty="0">
                <a:solidFill>
                  <a:srgbClr val="FFFFFF"/>
                </a:solidFill>
                <a:latin typeface="Arial"/>
                <a:cs typeface="Arial"/>
              </a:rPr>
              <a:t>1</a:t>
            </a:r>
            <a:endParaRPr sz="4400" dirty="0">
              <a:latin typeface="Arial"/>
              <a:cs typeface="Arial"/>
            </a:endParaRPr>
          </a:p>
          <a:p>
            <a:pPr marL="12700" algn="r">
              <a:lnSpc>
                <a:spcPts val="5015"/>
              </a:lnSpc>
            </a:pPr>
            <a:r>
              <a:rPr lang="en-US" sz="4400" b="1" spc="-229" dirty="0">
                <a:solidFill>
                  <a:srgbClr val="FFFFFF"/>
                </a:solidFill>
                <a:latin typeface="Arial"/>
                <a:cs typeface="Arial"/>
              </a:rPr>
              <a:t>Information Security</a:t>
            </a:r>
            <a:endParaRPr sz="4400" dirty="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4657725" y="4038581"/>
            <a:ext cx="3943350" cy="764312"/>
          </a:xfrm>
          <a:prstGeom prst="rect">
            <a:avLst/>
          </a:prstGeom>
        </p:spPr>
        <p:txBody>
          <a:bodyPr vert="horz" wrap="square" lIns="0" tIns="48260" rIns="0" bIns="0" rtlCol="0">
            <a:spAutoFit/>
          </a:bodyPr>
          <a:lstStyle/>
          <a:p>
            <a:pPr marR="6350" algn="r">
              <a:lnSpc>
                <a:spcPct val="100000"/>
              </a:lnSpc>
              <a:spcBef>
                <a:spcPts val="280"/>
              </a:spcBef>
            </a:pPr>
            <a:r>
              <a:rPr lang="en-US" sz="2200" spc="-5" dirty="0">
                <a:solidFill>
                  <a:srgbClr val="D9D9D9"/>
                </a:solidFill>
                <a:latin typeface="Arial"/>
                <a:cs typeface="Arial"/>
              </a:rPr>
              <a:t>Gihan Shamike Liyanage</a:t>
            </a:r>
          </a:p>
          <a:p>
            <a:pPr marR="6350" algn="r">
              <a:lnSpc>
                <a:spcPct val="100000"/>
              </a:lnSpc>
              <a:spcBef>
                <a:spcPts val="280"/>
              </a:spcBef>
            </a:pPr>
            <a:r>
              <a:rPr lang="en-US" sz="2200" spc="-5" dirty="0">
                <a:solidFill>
                  <a:srgbClr val="D9D9D9"/>
                </a:solidFill>
                <a:latin typeface="Arial"/>
                <a:cs typeface="Arial"/>
              </a:rPr>
              <a:t>1142109</a:t>
            </a:r>
            <a:endParaRPr sz="2200" dirty="0">
              <a:latin typeface="Arial"/>
              <a:cs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6EAFC77-76F4-4A69-B554-62358997B90A}"/>
              </a:ext>
            </a:extLst>
          </p:cNvPr>
          <p:cNvSpPr txBox="1"/>
          <p:nvPr/>
        </p:nvSpPr>
        <p:spPr>
          <a:xfrm>
            <a:off x="4470473" y="6248400"/>
            <a:ext cx="44449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</a:rPr>
              <a:t>LAB SUBMISSION 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ext Box 1"/>
          <p:cNvSpPr txBox="1">
            <a:spLocks noChangeArrowheads="1"/>
          </p:cNvSpPr>
          <p:nvPr/>
        </p:nvSpPr>
        <p:spPr bwMode="auto">
          <a:xfrm>
            <a:off x="7010400" y="6400800"/>
            <a:ext cx="2133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buClrTx/>
              <a:buFontTx/>
              <a:buNone/>
            </a:pPr>
            <a:fld id="{6AFE7A53-B5F5-48D2-8B31-E90CBB988EDF}" type="slidenum">
              <a:rPr lang="en-US" sz="1000">
                <a:solidFill>
                  <a:srgbClr val="000000"/>
                </a:solidFill>
              </a:rPr>
              <a:pPr algn="r" eaLnBrk="1" hangingPunct="1">
                <a:buClrTx/>
                <a:buFontTx/>
                <a:buNone/>
              </a:pPr>
              <a:t>10</a:t>
            </a:fld>
            <a:endParaRPr lang="en-US" sz="1000">
              <a:solidFill>
                <a:srgbClr val="000000"/>
              </a:solidFill>
            </a:endParaRPr>
          </a:p>
        </p:txBody>
      </p:sp>
      <p:sp>
        <p:nvSpPr>
          <p:cNvPr id="6146" name="Text Box 2"/>
          <p:cNvSpPr txBox="1">
            <a:spLocks noChangeArrowheads="1"/>
          </p:cNvSpPr>
          <p:nvPr/>
        </p:nvSpPr>
        <p:spPr bwMode="auto">
          <a:xfrm>
            <a:off x="2667000" y="2209800"/>
            <a:ext cx="5256584" cy="12192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anchor="b"/>
          <a:lstStyle/>
          <a:p>
            <a: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endParaRPr lang="en-US" sz="3900" b="1" dirty="0">
              <a:solidFill>
                <a:srgbClr val="330066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DE233E4-12B2-4E75-AEB6-6EC8ACCF35F9}"/>
              </a:ext>
            </a:extLst>
          </p:cNvPr>
          <p:cNvSpPr txBox="1"/>
          <p:nvPr/>
        </p:nvSpPr>
        <p:spPr>
          <a:xfrm>
            <a:off x="0" y="0"/>
            <a:ext cx="548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Screen Shot 9 </a:t>
            </a:r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DCAA0E5-778E-3A75-3621-305B368266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57677"/>
            <a:ext cx="9144000" cy="4542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16883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3E58918-ACB9-414A-AA49-482585C6F6DA}"/>
              </a:ext>
            </a:extLst>
          </p:cNvPr>
          <p:cNvSpPr txBox="1"/>
          <p:nvPr/>
        </p:nvSpPr>
        <p:spPr>
          <a:xfrm>
            <a:off x="152400" y="0"/>
            <a:ext cx="685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Answers to Question 10 </a:t>
            </a:r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6A119E9-F92A-4CCF-9E16-F37D8B866E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899" y="1309088"/>
            <a:ext cx="7760131" cy="440591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A7C41E2-EFDB-8B24-2539-92A6559146F0}"/>
              </a:ext>
            </a:extLst>
          </p:cNvPr>
          <p:cNvSpPr txBox="1"/>
          <p:nvPr/>
        </p:nvSpPr>
        <p:spPr>
          <a:xfrm>
            <a:off x="152400" y="533400"/>
            <a:ext cx="8610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Because recovery agent certificate is deleted and the Recovery Agent cannot access the files.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File access will be denied until the recovery agent </a:t>
            </a:r>
            <a:r>
              <a:rPr lang="en-US" sz="1600"/>
              <a:t>certificate is </a:t>
            </a:r>
            <a:r>
              <a:rPr lang="en-US" sz="1600" dirty="0"/>
              <a:t>restored.</a:t>
            </a:r>
          </a:p>
        </p:txBody>
      </p:sp>
    </p:spTree>
    <p:extLst>
      <p:ext uri="{BB962C8B-B14F-4D97-AF65-F5344CB8AC3E}">
        <p14:creationId xmlns:p14="http://schemas.microsoft.com/office/powerpoint/2010/main" val="1018917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ext Box 1"/>
          <p:cNvSpPr txBox="1">
            <a:spLocks noChangeArrowheads="1"/>
          </p:cNvSpPr>
          <p:nvPr/>
        </p:nvSpPr>
        <p:spPr bwMode="auto">
          <a:xfrm>
            <a:off x="7010400" y="6400800"/>
            <a:ext cx="2133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marL="0" marR="0" lvl="0" indent="0" algn="r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6AFE7A53-B5F5-48D2-8B31-E90CBB988EDF}" type="slidenum"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pPr marL="0" marR="0" lvl="0" indent="0" algn="r" defTabSz="44926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2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6146" name="Text Box 2"/>
          <p:cNvSpPr txBox="1">
            <a:spLocks noChangeArrowheads="1"/>
          </p:cNvSpPr>
          <p:nvPr/>
        </p:nvSpPr>
        <p:spPr bwMode="auto">
          <a:xfrm>
            <a:off x="2438400" y="2209800"/>
            <a:ext cx="5256584" cy="12192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anchor="b"/>
          <a:lstStyle/>
          <a:p>
            <a:pPr marL="0" marR="0" lvl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endParaRPr kumimoji="0" lang="en-US" sz="3900" b="1" i="0" u="none" strike="noStrike" kern="1200" cap="none" spc="0" normalizeH="0" baseline="0" noProof="0" dirty="0">
              <a:ln>
                <a:noFill/>
              </a:ln>
              <a:solidFill>
                <a:srgbClr val="330066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CB8C708-E43A-4230-BA43-43B044EF3ECF}"/>
              </a:ext>
            </a:extLst>
          </p:cNvPr>
          <p:cNvSpPr txBox="1"/>
          <p:nvPr/>
        </p:nvSpPr>
        <p:spPr>
          <a:xfrm>
            <a:off x="0" y="0"/>
            <a:ext cx="548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Screen Shot 1  </a:t>
            </a:r>
          </a:p>
        </p:txBody>
      </p:sp>
      <p:pic>
        <p:nvPicPr>
          <p:cNvPr id="4" name="Picture 3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E6A7561A-F110-97A7-AA4C-0D07BB6801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33022"/>
            <a:ext cx="9144000" cy="5391955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ext Box 1"/>
          <p:cNvSpPr txBox="1">
            <a:spLocks noChangeArrowheads="1"/>
          </p:cNvSpPr>
          <p:nvPr/>
        </p:nvSpPr>
        <p:spPr bwMode="auto">
          <a:xfrm>
            <a:off x="7010400" y="6400800"/>
            <a:ext cx="2133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marL="0" marR="0" lvl="0" indent="0" algn="r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6AFE7A53-B5F5-48D2-8B31-E90CBB988EDF}" type="slidenum"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pPr marL="0" marR="0" lvl="0" indent="0" algn="r" defTabSz="44926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3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6146" name="Text Box 2"/>
          <p:cNvSpPr txBox="1">
            <a:spLocks noChangeArrowheads="1"/>
          </p:cNvSpPr>
          <p:nvPr/>
        </p:nvSpPr>
        <p:spPr bwMode="auto">
          <a:xfrm>
            <a:off x="2438400" y="2209800"/>
            <a:ext cx="5256584" cy="12192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anchor="b"/>
          <a:lstStyle/>
          <a:p>
            <a:pPr marL="0" marR="0" lvl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endParaRPr kumimoji="0" lang="en-US" sz="3900" b="1" i="0" u="none" strike="noStrike" kern="1200" cap="none" spc="0" normalizeH="0" baseline="0" noProof="0" dirty="0">
              <a:ln>
                <a:noFill/>
              </a:ln>
              <a:solidFill>
                <a:srgbClr val="330066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54897C6-62EE-416D-A445-3DC76AE18858}"/>
              </a:ext>
            </a:extLst>
          </p:cNvPr>
          <p:cNvSpPr txBox="1"/>
          <p:nvPr/>
        </p:nvSpPr>
        <p:spPr>
          <a:xfrm>
            <a:off x="0" y="0"/>
            <a:ext cx="548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Screen Shot 2 </a:t>
            </a:r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02F0D71-8ED9-F336-CFC5-FAA1A60F41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49781"/>
            <a:ext cx="9144000" cy="5358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75337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ext Box 1"/>
          <p:cNvSpPr txBox="1">
            <a:spLocks noChangeArrowheads="1"/>
          </p:cNvSpPr>
          <p:nvPr/>
        </p:nvSpPr>
        <p:spPr bwMode="auto">
          <a:xfrm>
            <a:off x="7010400" y="6400800"/>
            <a:ext cx="2133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marL="0" marR="0" lvl="0" indent="0" algn="r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fld id="{6AFE7A53-B5F5-48D2-8B31-E90CBB988EDF}" type="slidenum"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pPr marL="0" marR="0" lvl="0" indent="0" algn="r" defTabSz="44926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t>4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6146" name="Text Box 2"/>
          <p:cNvSpPr txBox="1">
            <a:spLocks noChangeArrowheads="1"/>
          </p:cNvSpPr>
          <p:nvPr/>
        </p:nvSpPr>
        <p:spPr bwMode="auto">
          <a:xfrm>
            <a:off x="2438400" y="2209800"/>
            <a:ext cx="5256584" cy="12192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anchor="b"/>
          <a:lstStyle/>
          <a:p>
            <a:pPr marL="0" marR="0" lvl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endParaRPr kumimoji="0" lang="en-US" sz="3900" b="1" i="0" u="none" strike="noStrike" kern="1200" cap="none" spc="0" normalizeH="0" baseline="0" noProof="0" dirty="0">
              <a:ln>
                <a:noFill/>
              </a:ln>
              <a:solidFill>
                <a:srgbClr val="330066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B1E074F-497E-4B00-B0D4-EE32F0932167}"/>
              </a:ext>
            </a:extLst>
          </p:cNvPr>
          <p:cNvSpPr txBox="1"/>
          <p:nvPr/>
        </p:nvSpPr>
        <p:spPr>
          <a:xfrm>
            <a:off x="0" y="0"/>
            <a:ext cx="548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Screen Shot 3 </a:t>
            </a: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BE31527E-F4BE-8095-41B2-6C0C64FDA8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4665"/>
            <a:ext cx="9144000" cy="6208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23555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ext Box 1"/>
          <p:cNvSpPr txBox="1">
            <a:spLocks noChangeArrowheads="1"/>
          </p:cNvSpPr>
          <p:nvPr/>
        </p:nvSpPr>
        <p:spPr bwMode="auto">
          <a:xfrm>
            <a:off x="7010400" y="6400800"/>
            <a:ext cx="2133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buClrTx/>
              <a:buFontTx/>
              <a:buNone/>
            </a:pPr>
            <a:fld id="{6AFE7A53-B5F5-48D2-8B31-E90CBB988EDF}" type="slidenum">
              <a:rPr lang="en-US" sz="1000">
                <a:solidFill>
                  <a:srgbClr val="000000"/>
                </a:solidFill>
              </a:rPr>
              <a:pPr algn="r" eaLnBrk="1" hangingPunct="1">
                <a:buClrTx/>
                <a:buFontTx/>
                <a:buNone/>
              </a:pPr>
              <a:t>5</a:t>
            </a:fld>
            <a:endParaRPr lang="en-US" sz="1000">
              <a:solidFill>
                <a:srgbClr val="000000"/>
              </a:solidFill>
            </a:endParaRPr>
          </a:p>
        </p:txBody>
      </p:sp>
      <p:sp>
        <p:nvSpPr>
          <p:cNvPr id="6146" name="Text Box 2"/>
          <p:cNvSpPr txBox="1">
            <a:spLocks noChangeArrowheads="1"/>
          </p:cNvSpPr>
          <p:nvPr/>
        </p:nvSpPr>
        <p:spPr bwMode="auto">
          <a:xfrm>
            <a:off x="2667000" y="2209800"/>
            <a:ext cx="5256584" cy="12192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anchor="b"/>
          <a:lstStyle/>
          <a:p>
            <a: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endParaRPr lang="en-US" sz="3900" b="1" dirty="0">
              <a:solidFill>
                <a:srgbClr val="330066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A72815-86CF-49F4-A194-4129A5393CC1}"/>
              </a:ext>
            </a:extLst>
          </p:cNvPr>
          <p:cNvSpPr txBox="1"/>
          <p:nvPr/>
        </p:nvSpPr>
        <p:spPr>
          <a:xfrm>
            <a:off x="0" y="0"/>
            <a:ext cx="548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Screen Shot 4  </a:t>
            </a:r>
          </a:p>
        </p:txBody>
      </p:sp>
      <p:pic>
        <p:nvPicPr>
          <p:cNvPr id="3" name="Picture 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D3711116-029C-36C1-2C1F-225DB9A75A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205" y="818785"/>
            <a:ext cx="7449590" cy="5220429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ext Box 1"/>
          <p:cNvSpPr txBox="1">
            <a:spLocks noChangeArrowheads="1"/>
          </p:cNvSpPr>
          <p:nvPr/>
        </p:nvSpPr>
        <p:spPr bwMode="auto">
          <a:xfrm>
            <a:off x="7010400" y="6400800"/>
            <a:ext cx="2133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buClrTx/>
              <a:buFontTx/>
              <a:buNone/>
            </a:pPr>
            <a:fld id="{6AFE7A53-B5F5-48D2-8B31-E90CBB988EDF}" type="slidenum">
              <a:rPr lang="en-US" sz="1000">
                <a:solidFill>
                  <a:srgbClr val="000000"/>
                </a:solidFill>
              </a:rPr>
              <a:pPr algn="r" eaLnBrk="1" hangingPunct="1">
                <a:buClrTx/>
                <a:buFontTx/>
                <a:buNone/>
              </a:pPr>
              <a:t>6</a:t>
            </a:fld>
            <a:endParaRPr lang="en-US" sz="1000">
              <a:solidFill>
                <a:srgbClr val="000000"/>
              </a:solidFill>
            </a:endParaRPr>
          </a:p>
        </p:txBody>
      </p:sp>
      <p:sp>
        <p:nvSpPr>
          <p:cNvPr id="6146" name="Text Box 2"/>
          <p:cNvSpPr txBox="1">
            <a:spLocks noChangeArrowheads="1"/>
          </p:cNvSpPr>
          <p:nvPr/>
        </p:nvSpPr>
        <p:spPr bwMode="auto">
          <a:xfrm>
            <a:off x="2667000" y="2209800"/>
            <a:ext cx="5256584" cy="12192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anchor="b"/>
          <a:lstStyle/>
          <a:p>
            <a: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endParaRPr lang="en-US" sz="3900" b="1" dirty="0">
              <a:solidFill>
                <a:srgbClr val="330066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DE233E4-12B2-4E75-AEB6-6EC8ACCF35F9}"/>
              </a:ext>
            </a:extLst>
          </p:cNvPr>
          <p:cNvSpPr txBox="1"/>
          <p:nvPr/>
        </p:nvSpPr>
        <p:spPr>
          <a:xfrm>
            <a:off x="0" y="0"/>
            <a:ext cx="548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Screen Shot 5 </a:t>
            </a:r>
          </a:p>
        </p:txBody>
      </p:sp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6CD5BB08-A88F-6280-BC4F-74F52141B0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8914"/>
            <a:ext cx="9144000" cy="4160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91055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ext Box 1"/>
          <p:cNvSpPr txBox="1">
            <a:spLocks noChangeArrowheads="1"/>
          </p:cNvSpPr>
          <p:nvPr/>
        </p:nvSpPr>
        <p:spPr bwMode="auto">
          <a:xfrm>
            <a:off x="7010400" y="6400800"/>
            <a:ext cx="2133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buClrTx/>
              <a:buFontTx/>
              <a:buNone/>
            </a:pPr>
            <a:fld id="{6AFE7A53-B5F5-48D2-8B31-E90CBB988EDF}" type="slidenum">
              <a:rPr lang="en-US" sz="1000">
                <a:solidFill>
                  <a:srgbClr val="000000"/>
                </a:solidFill>
              </a:rPr>
              <a:pPr algn="r" eaLnBrk="1" hangingPunct="1">
                <a:buClrTx/>
                <a:buFontTx/>
                <a:buNone/>
              </a:pPr>
              <a:t>7</a:t>
            </a:fld>
            <a:endParaRPr lang="en-US" sz="1000">
              <a:solidFill>
                <a:srgbClr val="000000"/>
              </a:solidFill>
            </a:endParaRPr>
          </a:p>
        </p:txBody>
      </p:sp>
      <p:sp>
        <p:nvSpPr>
          <p:cNvPr id="6146" name="Text Box 2"/>
          <p:cNvSpPr txBox="1">
            <a:spLocks noChangeArrowheads="1"/>
          </p:cNvSpPr>
          <p:nvPr/>
        </p:nvSpPr>
        <p:spPr bwMode="auto">
          <a:xfrm>
            <a:off x="2667000" y="2209800"/>
            <a:ext cx="5256584" cy="12192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anchor="b"/>
          <a:lstStyle/>
          <a:p>
            <a: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endParaRPr lang="en-US" sz="3900" b="1" dirty="0">
              <a:solidFill>
                <a:srgbClr val="330066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DE233E4-12B2-4E75-AEB6-6EC8ACCF35F9}"/>
              </a:ext>
            </a:extLst>
          </p:cNvPr>
          <p:cNvSpPr txBox="1"/>
          <p:nvPr/>
        </p:nvSpPr>
        <p:spPr>
          <a:xfrm>
            <a:off x="0" y="0"/>
            <a:ext cx="548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Screen Shot 6 </a:t>
            </a:r>
          </a:p>
        </p:txBody>
      </p:sp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34C5EF9A-3BF4-6317-5077-01CD0369B5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53658"/>
            <a:ext cx="9144000" cy="3750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63077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ext Box 1"/>
          <p:cNvSpPr txBox="1">
            <a:spLocks noChangeArrowheads="1"/>
          </p:cNvSpPr>
          <p:nvPr/>
        </p:nvSpPr>
        <p:spPr bwMode="auto">
          <a:xfrm>
            <a:off x="7010400" y="6400800"/>
            <a:ext cx="2133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buClrTx/>
              <a:buFontTx/>
              <a:buNone/>
            </a:pPr>
            <a:fld id="{6AFE7A53-B5F5-48D2-8B31-E90CBB988EDF}" type="slidenum">
              <a:rPr lang="en-US" sz="1000">
                <a:solidFill>
                  <a:srgbClr val="000000"/>
                </a:solidFill>
              </a:rPr>
              <a:pPr algn="r" eaLnBrk="1" hangingPunct="1">
                <a:buClrTx/>
                <a:buFontTx/>
                <a:buNone/>
              </a:pPr>
              <a:t>8</a:t>
            </a:fld>
            <a:endParaRPr lang="en-US" sz="1000">
              <a:solidFill>
                <a:srgbClr val="000000"/>
              </a:solidFill>
            </a:endParaRPr>
          </a:p>
        </p:txBody>
      </p:sp>
      <p:sp>
        <p:nvSpPr>
          <p:cNvPr id="6146" name="Text Box 2"/>
          <p:cNvSpPr txBox="1">
            <a:spLocks noChangeArrowheads="1"/>
          </p:cNvSpPr>
          <p:nvPr/>
        </p:nvSpPr>
        <p:spPr bwMode="auto">
          <a:xfrm>
            <a:off x="2667000" y="2209800"/>
            <a:ext cx="5256584" cy="12192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anchor="b"/>
          <a:lstStyle/>
          <a:p>
            <a: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endParaRPr lang="en-US" sz="3900" b="1" dirty="0">
              <a:solidFill>
                <a:srgbClr val="330066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DE233E4-12B2-4E75-AEB6-6EC8ACCF35F9}"/>
              </a:ext>
            </a:extLst>
          </p:cNvPr>
          <p:cNvSpPr txBox="1"/>
          <p:nvPr/>
        </p:nvSpPr>
        <p:spPr>
          <a:xfrm>
            <a:off x="0" y="0"/>
            <a:ext cx="548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Screen Shot 7 </a:t>
            </a:r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E81C1B8-131F-F05D-91AC-FCB83DF97B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34853"/>
            <a:ext cx="9144000" cy="4788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14459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ext Box 1"/>
          <p:cNvSpPr txBox="1">
            <a:spLocks noChangeArrowheads="1"/>
          </p:cNvSpPr>
          <p:nvPr/>
        </p:nvSpPr>
        <p:spPr bwMode="auto">
          <a:xfrm>
            <a:off x="7010400" y="6400800"/>
            <a:ext cx="2133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buClrTx/>
              <a:buFontTx/>
              <a:buNone/>
            </a:pPr>
            <a:fld id="{6AFE7A53-B5F5-48D2-8B31-E90CBB988EDF}" type="slidenum">
              <a:rPr lang="en-US" sz="1000">
                <a:solidFill>
                  <a:srgbClr val="000000"/>
                </a:solidFill>
              </a:rPr>
              <a:pPr algn="r" eaLnBrk="1" hangingPunct="1">
                <a:buClrTx/>
                <a:buFontTx/>
                <a:buNone/>
              </a:pPr>
              <a:t>9</a:t>
            </a:fld>
            <a:endParaRPr lang="en-US" sz="1000">
              <a:solidFill>
                <a:srgbClr val="000000"/>
              </a:solidFill>
            </a:endParaRPr>
          </a:p>
        </p:txBody>
      </p:sp>
      <p:sp>
        <p:nvSpPr>
          <p:cNvPr id="6146" name="Text Box 2"/>
          <p:cNvSpPr txBox="1">
            <a:spLocks noChangeArrowheads="1"/>
          </p:cNvSpPr>
          <p:nvPr/>
        </p:nvSpPr>
        <p:spPr bwMode="auto">
          <a:xfrm>
            <a:off x="2667000" y="2209800"/>
            <a:ext cx="5256584" cy="12192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anchor="b"/>
          <a:lstStyle/>
          <a:p>
            <a: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endParaRPr lang="en-US" sz="3900" b="1" dirty="0">
              <a:solidFill>
                <a:srgbClr val="330066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DE233E4-12B2-4E75-AEB6-6EC8ACCF35F9}"/>
              </a:ext>
            </a:extLst>
          </p:cNvPr>
          <p:cNvSpPr txBox="1"/>
          <p:nvPr/>
        </p:nvSpPr>
        <p:spPr>
          <a:xfrm>
            <a:off x="0" y="0"/>
            <a:ext cx="548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Screen Shot 8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0124024-CBCA-87AA-DE2F-CDC0A08C98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4572"/>
            <a:ext cx="9144000" cy="5688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39492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CC99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fanshawe2014ppt_4x3">
  <a:themeElements>
    <a:clrScheme name="Custom 1">
      <a:dk1>
        <a:sysClr val="windowText" lastClr="000000"/>
      </a:dk1>
      <a:lt1>
        <a:sysClr val="window" lastClr="FFFFFF"/>
      </a:lt1>
      <a:dk2>
        <a:srgbClr val="424456"/>
      </a:dk2>
      <a:lt2>
        <a:srgbClr val="DEDEDE"/>
      </a:lt2>
      <a:accent1>
        <a:srgbClr val="C00000"/>
      </a:accent1>
      <a:accent2>
        <a:srgbClr val="FF0000"/>
      </a:accent2>
      <a:accent3>
        <a:srgbClr val="FF3300"/>
      </a:accent3>
      <a:accent4>
        <a:srgbClr val="CC3300"/>
      </a:accent4>
      <a:accent5>
        <a:srgbClr val="934B21"/>
      </a:accent5>
      <a:accent6>
        <a:srgbClr val="C69B7D"/>
      </a:accent6>
      <a:hlink>
        <a:srgbClr val="CC9900"/>
      </a:hlink>
      <a:folHlink>
        <a:srgbClr val="660033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nshawe2014ppt_4x3" id="{622649FC-ACBD-4561-A47F-EB4E5848C2EF}" vid="{DC718C49-FA9C-40F1-8B7E-BF08DB040BF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1432</TotalTime>
  <Words>179</Words>
  <Application>Microsoft Office PowerPoint</Application>
  <PresentationFormat>On-screen Show (4:3)</PresentationFormat>
  <Paragraphs>62</Paragraphs>
  <Slides>11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Times New Roman</vt:lpstr>
      <vt:lpstr>Office Theme</vt:lpstr>
      <vt:lpstr>fanshawe2014ppt_4x3</vt:lpstr>
      <vt:lpstr>INFO- 6001 Information Security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INFO-6080 Securing Servers</dc:title>
  <dc:creator>sspencer</dc:creator>
  <cp:lastModifiedBy>Liyanage, Gihan Shamike</cp:lastModifiedBy>
  <cp:revision>22</cp:revision>
  <dcterms:created xsi:type="dcterms:W3CDTF">2021-02-14T02:57:43Z</dcterms:created>
  <dcterms:modified xsi:type="dcterms:W3CDTF">2023-02-02T17:39:47Z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2019-10-08T00:00:00Z</vt:filetime>
  </property>
  <property fmtid="{D5CDD505-2E9C-101B-9397-08002B2CF9AE}" pid="3" name="Creator">
    <vt:lpwstr>Microsoft® PowerPoint® 2016</vt:lpwstr>
  </property>
  <property fmtid="{D5CDD505-2E9C-101B-9397-08002B2CF9AE}" pid="4" name="LastSaved">
    <vt:filetime>2021-02-14T00:00:00Z</vt:filetime>
  </property>
</Properties>
</file>